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fb7c0385f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575b7a1f243aa"/>
  </p:sldMasterIdLst>
  <p:sldIdLst>
    <p:sldId xmlns:r="http://schemas.openxmlformats.org/officeDocument/2006/relationships" id="256" r:id="R05f764d5c1f04ad7"/>
    <p:sldId xmlns:r="http://schemas.openxmlformats.org/officeDocument/2006/relationships" id="257" r:id="Rbf7f19a73dce4cd6"/>
    <p:sldId xmlns:r="http://schemas.openxmlformats.org/officeDocument/2006/relationships" id="258" r:id="R622f235190e640f4"/>
    <p:sldId xmlns:r="http://schemas.openxmlformats.org/officeDocument/2006/relationships" id="259" r:id="R75938eda8d884053"/>
    <p:sldId xmlns:r="http://schemas.openxmlformats.org/officeDocument/2006/relationships" id="260" r:id="Re0c5bf057eff46c7"/>
    <p:sldId xmlns:r="http://schemas.openxmlformats.org/officeDocument/2006/relationships" id="261" r:id="R4d9e17ae4d8c4f7f"/>
    <p:sldId xmlns:r="http://schemas.openxmlformats.org/officeDocument/2006/relationships" id="262" r:id="R138d9724f9ba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575b7a1f243aa" /><Relationship Type="http://schemas.openxmlformats.org/officeDocument/2006/relationships/slide" Target="/ppt/slides/slide1.xml" Id="R05f764d5c1f04ad7" /><Relationship Type="http://schemas.openxmlformats.org/officeDocument/2006/relationships/slide" Target="/ppt/slides/slide2.xml" Id="Rbf7f19a73dce4cd6" /><Relationship Type="http://schemas.openxmlformats.org/officeDocument/2006/relationships/slide" Target="/ppt/slides/slide3.xml" Id="R622f235190e640f4" /><Relationship Type="http://schemas.openxmlformats.org/officeDocument/2006/relationships/slide" Target="/ppt/slides/slide4.xml" Id="R75938eda8d884053" /><Relationship Type="http://schemas.openxmlformats.org/officeDocument/2006/relationships/slide" Target="/ppt/slides/slide5.xml" Id="Re0c5bf057eff46c7" /><Relationship Type="http://schemas.openxmlformats.org/officeDocument/2006/relationships/slide" Target="/ppt/slides/slide6.xml" Id="R4d9e17ae4d8c4f7f" /><Relationship Type="http://schemas.openxmlformats.org/officeDocument/2006/relationships/slide" Target="/ppt/slides/slide7.xml" Id="R138d9724f9ba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96d562b7c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cb275d864dff" /><Relationship Type="http://schemas.openxmlformats.org/officeDocument/2006/relationships/theme" Target="/ppt/slideMasters/theme/theme1.xml" Id="Rd11de91fb853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7cb275d864d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945116616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f555985cf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9b36fbb1e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85c57ca8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922596069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9ff4008c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f193b075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MORMANITO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MORMANITO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24 742 109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BRIAN NORDMARK SKJEFRÅS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830 970 282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