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eb9337b74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b20b877c4449b"/>
  </p:sldMasterIdLst>
  <p:sldIdLst>
    <p:sldId xmlns:r="http://schemas.openxmlformats.org/officeDocument/2006/relationships" id="256" r:id="R0c96916d78f24a0e"/>
    <p:sldId xmlns:r="http://schemas.openxmlformats.org/officeDocument/2006/relationships" id="257" r:id="R72169971f28548a0"/>
    <p:sldId xmlns:r="http://schemas.openxmlformats.org/officeDocument/2006/relationships" id="258" r:id="R305a87eff62c4c17"/>
    <p:sldId xmlns:r="http://schemas.openxmlformats.org/officeDocument/2006/relationships" id="259" r:id="R0eea32e81aaf4bde"/>
    <p:sldId xmlns:r="http://schemas.openxmlformats.org/officeDocument/2006/relationships" id="260" r:id="Rb3d548efc51c498b"/>
    <p:sldId xmlns:r="http://schemas.openxmlformats.org/officeDocument/2006/relationships" id="261" r:id="R140bfed784ec4657"/>
    <p:sldId xmlns:r="http://schemas.openxmlformats.org/officeDocument/2006/relationships" id="262" r:id="Re546c2fd92b4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b20b877c4449b" /><Relationship Type="http://schemas.openxmlformats.org/officeDocument/2006/relationships/slide" Target="/ppt/slides/slide1.xml" Id="R0c96916d78f24a0e" /><Relationship Type="http://schemas.openxmlformats.org/officeDocument/2006/relationships/slide" Target="/ppt/slides/slide2.xml" Id="R72169971f28548a0" /><Relationship Type="http://schemas.openxmlformats.org/officeDocument/2006/relationships/slide" Target="/ppt/slides/slide3.xml" Id="R305a87eff62c4c17" /><Relationship Type="http://schemas.openxmlformats.org/officeDocument/2006/relationships/slide" Target="/ppt/slides/slide4.xml" Id="R0eea32e81aaf4bde" /><Relationship Type="http://schemas.openxmlformats.org/officeDocument/2006/relationships/slide" Target="/ppt/slides/slide5.xml" Id="Rb3d548efc51c498b" /><Relationship Type="http://schemas.openxmlformats.org/officeDocument/2006/relationships/slide" Target="/ppt/slides/slide6.xml" Id="R140bfed784ec4657" /><Relationship Type="http://schemas.openxmlformats.org/officeDocument/2006/relationships/slide" Target="/ppt/slides/slide7.xml" Id="Re546c2fd92b4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44be001b5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38213913347bf" /><Relationship Type="http://schemas.openxmlformats.org/officeDocument/2006/relationships/theme" Target="/ppt/slideMasters/theme/theme1.xml" Id="R71f18fa9a111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382139133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b4effbed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d6cbb700e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4c794f0b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1c3b06ce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e9a2801e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4b53ccaff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dbfff2da5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41 915 760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40 808 502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266 641 304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267 776 451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