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d3adb463f04c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ce0cf5796f4a2c"/>
  </p:sldMasterIdLst>
  <p:sldIdLst>
    <p:sldId xmlns:r="http://schemas.openxmlformats.org/officeDocument/2006/relationships" id="256" r:id="R489a9ff41a5e4458"/>
    <p:sldId xmlns:r="http://schemas.openxmlformats.org/officeDocument/2006/relationships" id="257" r:id="R2640f3f8a8b34f37"/>
    <p:sldId xmlns:r="http://schemas.openxmlformats.org/officeDocument/2006/relationships" id="258" r:id="Rc136322c35f24003"/>
    <p:sldId xmlns:r="http://schemas.openxmlformats.org/officeDocument/2006/relationships" id="259" r:id="R7890e855e7f04255"/>
    <p:sldId xmlns:r="http://schemas.openxmlformats.org/officeDocument/2006/relationships" id="260" r:id="R2912b3df333a4518"/>
    <p:sldId xmlns:r="http://schemas.openxmlformats.org/officeDocument/2006/relationships" id="261" r:id="R345cd8d956714b2e"/>
    <p:sldId xmlns:r="http://schemas.openxmlformats.org/officeDocument/2006/relationships" id="262" r:id="Rc3f27a8408bd4c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ce0cf5796f4a2c" /><Relationship Type="http://schemas.openxmlformats.org/officeDocument/2006/relationships/slide" Target="/ppt/slides/slide1.xml" Id="R489a9ff41a5e4458" /><Relationship Type="http://schemas.openxmlformats.org/officeDocument/2006/relationships/slide" Target="/ppt/slides/slide2.xml" Id="R2640f3f8a8b34f37" /><Relationship Type="http://schemas.openxmlformats.org/officeDocument/2006/relationships/slide" Target="/ppt/slides/slide3.xml" Id="Rc136322c35f24003" /><Relationship Type="http://schemas.openxmlformats.org/officeDocument/2006/relationships/slide" Target="/ppt/slides/slide4.xml" Id="R7890e855e7f04255" /><Relationship Type="http://schemas.openxmlformats.org/officeDocument/2006/relationships/slide" Target="/ppt/slides/slide5.xml" Id="R2912b3df333a4518" /><Relationship Type="http://schemas.openxmlformats.org/officeDocument/2006/relationships/slide" Target="/ppt/slides/slide6.xml" Id="R345cd8d956714b2e" /><Relationship Type="http://schemas.openxmlformats.org/officeDocument/2006/relationships/slide" Target="/ppt/slides/slide7.xml" Id="Rc3f27a8408bd4c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67d8fead1942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0ff7134404dce" /><Relationship Type="http://schemas.openxmlformats.org/officeDocument/2006/relationships/theme" Target="/ppt/slideMasters/theme/theme1.xml" Id="R2c7f7d458abe4c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50ff7134404d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ef943dd0a46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85fb74f4347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b92f7a3a6a46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bd1f64e4f4c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24b51ce90940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fb2d2f2e74a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fff5897614a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LIE-HOLT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LIE-HOLT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LIE-HOLT HOLDING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LIE-HOLT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LIE-HOLT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LIE-HOLT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199 935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224 391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424 391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LIE-HOLT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 LIE-HOLT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SILJE LIE-HOLT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LIE-HOLT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Harestien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1615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831 012 072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LIE-HOLT HOLDING AS</a:t>
            </a:r>
          </a:p>
        </p:txBody>
      </p:sp>
    </p:spTree>
  </p:cSld>
  <p:clrMapOvr>
    <a:masterClrMapping xmlns:a="http://schemas.openxmlformats.org/drawingml/2006/main"/>
  </p:clrMapOvr>
</p:sld>
</file>