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5bd4c0f8f3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dfea63e0bd48a2"/>
  </p:sldMasterIdLst>
  <p:sldIdLst>
    <p:sldId xmlns:r="http://schemas.openxmlformats.org/officeDocument/2006/relationships" id="256" r:id="R2379223049b24e49"/>
    <p:sldId xmlns:r="http://schemas.openxmlformats.org/officeDocument/2006/relationships" id="257" r:id="Red79cafbea5a42b3"/>
    <p:sldId xmlns:r="http://schemas.openxmlformats.org/officeDocument/2006/relationships" id="258" r:id="Rbc9ba847a7954a45"/>
    <p:sldId xmlns:r="http://schemas.openxmlformats.org/officeDocument/2006/relationships" id="259" r:id="R27ebd4c51e514f32"/>
    <p:sldId xmlns:r="http://schemas.openxmlformats.org/officeDocument/2006/relationships" id="260" r:id="Rde2d122289ab4108"/>
    <p:sldId xmlns:r="http://schemas.openxmlformats.org/officeDocument/2006/relationships" id="261" r:id="R2d6dbca5650941d8"/>
    <p:sldId xmlns:r="http://schemas.openxmlformats.org/officeDocument/2006/relationships" id="262" r:id="Rcf2fd9a56ad7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dfea63e0bd48a2" /><Relationship Type="http://schemas.openxmlformats.org/officeDocument/2006/relationships/slide" Target="/ppt/slides/slide1.xml" Id="R2379223049b24e49" /><Relationship Type="http://schemas.openxmlformats.org/officeDocument/2006/relationships/slide" Target="/ppt/slides/slide2.xml" Id="Red79cafbea5a42b3" /><Relationship Type="http://schemas.openxmlformats.org/officeDocument/2006/relationships/slide" Target="/ppt/slides/slide3.xml" Id="Rbc9ba847a7954a45" /><Relationship Type="http://schemas.openxmlformats.org/officeDocument/2006/relationships/slide" Target="/ppt/slides/slide4.xml" Id="R27ebd4c51e514f32" /><Relationship Type="http://schemas.openxmlformats.org/officeDocument/2006/relationships/slide" Target="/ppt/slides/slide5.xml" Id="Rde2d122289ab4108" /><Relationship Type="http://schemas.openxmlformats.org/officeDocument/2006/relationships/slide" Target="/ppt/slides/slide6.xml" Id="R2d6dbca5650941d8" /><Relationship Type="http://schemas.openxmlformats.org/officeDocument/2006/relationships/slide" Target="/ppt/slides/slide7.xml" Id="Rcf2fd9a56ad7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d0df14d78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4542eaa940ea" /><Relationship Type="http://schemas.openxmlformats.org/officeDocument/2006/relationships/theme" Target="/ppt/slideMasters/theme/theme1.xml" Id="R6fd1eb6a00e1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b54542eaa940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f90d7c04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ee356ee7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9e7c93079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7685eac1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9e27c2435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c9e479e3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82c1c832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