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848c3bc92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ffb0438394975"/>
  </p:sldMasterIdLst>
  <p:sldIdLst>
    <p:sldId xmlns:r="http://schemas.openxmlformats.org/officeDocument/2006/relationships" id="256" r:id="Rabc28d1889d8469e"/>
    <p:sldId xmlns:r="http://schemas.openxmlformats.org/officeDocument/2006/relationships" id="257" r:id="R0cbe38dc91cd4ee4"/>
    <p:sldId xmlns:r="http://schemas.openxmlformats.org/officeDocument/2006/relationships" id="258" r:id="R1b8adb646a664d8c"/>
    <p:sldId xmlns:r="http://schemas.openxmlformats.org/officeDocument/2006/relationships" id="259" r:id="Ra83c494e0d1e42fa"/>
    <p:sldId xmlns:r="http://schemas.openxmlformats.org/officeDocument/2006/relationships" id="260" r:id="Rd48073942e494a9e"/>
    <p:sldId xmlns:r="http://schemas.openxmlformats.org/officeDocument/2006/relationships" id="261" r:id="Re97538f2855f4fe9"/>
    <p:sldId xmlns:r="http://schemas.openxmlformats.org/officeDocument/2006/relationships" id="262" r:id="R4dc679156b87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ffb0438394975" /><Relationship Type="http://schemas.openxmlformats.org/officeDocument/2006/relationships/slide" Target="/ppt/slides/slide1.xml" Id="Rabc28d1889d8469e" /><Relationship Type="http://schemas.openxmlformats.org/officeDocument/2006/relationships/slide" Target="/ppt/slides/slide2.xml" Id="R0cbe38dc91cd4ee4" /><Relationship Type="http://schemas.openxmlformats.org/officeDocument/2006/relationships/slide" Target="/ppt/slides/slide3.xml" Id="R1b8adb646a664d8c" /><Relationship Type="http://schemas.openxmlformats.org/officeDocument/2006/relationships/slide" Target="/ppt/slides/slide4.xml" Id="Ra83c494e0d1e42fa" /><Relationship Type="http://schemas.openxmlformats.org/officeDocument/2006/relationships/slide" Target="/ppt/slides/slide5.xml" Id="Rd48073942e494a9e" /><Relationship Type="http://schemas.openxmlformats.org/officeDocument/2006/relationships/slide" Target="/ppt/slides/slide6.xml" Id="Re97538f2855f4fe9" /><Relationship Type="http://schemas.openxmlformats.org/officeDocument/2006/relationships/slide" Target="/ppt/slides/slide7.xml" Id="R4dc679156b87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1a3a7ab05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c9c19c194eb8" /><Relationship Type="http://schemas.openxmlformats.org/officeDocument/2006/relationships/theme" Target="/ppt/slideMasters/theme/theme1.xml" Id="R1a0f7e1efd03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1c9c19c19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fb19ad215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c6c48631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fa2ef586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2a274d7c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e956169ea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f190c4b7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2726a13bf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 HORIZON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HORIZON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HOLAN WISETH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831 219 572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