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4362c5961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8abdbbeef4a96"/>
  </p:sldMasterIdLst>
  <p:sldIdLst>
    <p:sldId xmlns:r="http://schemas.openxmlformats.org/officeDocument/2006/relationships" id="256" r:id="R09021bee390640b4"/>
    <p:sldId xmlns:r="http://schemas.openxmlformats.org/officeDocument/2006/relationships" id="257" r:id="Rcbeb7772d3524e76"/>
    <p:sldId xmlns:r="http://schemas.openxmlformats.org/officeDocument/2006/relationships" id="258" r:id="R351a47c1b75f4780"/>
    <p:sldId xmlns:r="http://schemas.openxmlformats.org/officeDocument/2006/relationships" id="259" r:id="Rd85af34a7d7a4b53"/>
    <p:sldId xmlns:r="http://schemas.openxmlformats.org/officeDocument/2006/relationships" id="260" r:id="R10cff082343e4a2e"/>
    <p:sldId xmlns:r="http://schemas.openxmlformats.org/officeDocument/2006/relationships" id="261" r:id="R5f0a3f4dbfff41d9"/>
    <p:sldId xmlns:r="http://schemas.openxmlformats.org/officeDocument/2006/relationships" id="262" r:id="R12394390b478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8abdbbeef4a96" /><Relationship Type="http://schemas.openxmlformats.org/officeDocument/2006/relationships/slide" Target="/ppt/slides/slide1.xml" Id="R09021bee390640b4" /><Relationship Type="http://schemas.openxmlformats.org/officeDocument/2006/relationships/slide" Target="/ppt/slides/slide2.xml" Id="Rcbeb7772d3524e76" /><Relationship Type="http://schemas.openxmlformats.org/officeDocument/2006/relationships/slide" Target="/ppt/slides/slide3.xml" Id="R351a47c1b75f4780" /><Relationship Type="http://schemas.openxmlformats.org/officeDocument/2006/relationships/slide" Target="/ppt/slides/slide4.xml" Id="Rd85af34a7d7a4b53" /><Relationship Type="http://schemas.openxmlformats.org/officeDocument/2006/relationships/slide" Target="/ppt/slides/slide5.xml" Id="R10cff082343e4a2e" /><Relationship Type="http://schemas.openxmlformats.org/officeDocument/2006/relationships/slide" Target="/ppt/slides/slide6.xml" Id="R5f0a3f4dbfff41d9" /><Relationship Type="http://schemas.openxmlformats.org/officeDocument/2006/relationships/slide" Target="/ppt/slides/slide7.xml" Id="R12394390b478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45aa21307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13dc53d04274" /><Relationship Type="http://schemas.openxmlformats.org/officeDocument/2006/relationships/theme" Target="/ppt/slideMasters/theme/theme1.xml" Id="R9ac688424796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a13dc53d0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9575f7b6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0680aa0f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27f33665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24a2d79f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3efcb12e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633342001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414aca7c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SOLEM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SOLEM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11 388 615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831 522 062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