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c4178fc6f54d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314f03b4b94a31"/>
  </p:sldMasterIdLst>
  <p:sldIdLst>
    <p:sldId xmlns:r="http://schemas.openxmlformats.org/officeDocument/2006/relationships" id="256" r:id="R7228db29a3e143e0"/>
    <p:sldId xmlns:r="http://schemas.openxmlformats.org/officeDocument/2006/relationships" id="257" r:id="Rbff226426eb14b77"/>
    <p:sldId xmlns:r="http://schemas.openxmlformats.org/officeDocument/2006/relationships" id="258" r:id="R7faaf5b38021437f"/>
    <p:sldId xmlns:r="http://schemas.openxmlformats.org/officeDocument/2006/relationships" id="259" r:id="Ra7cf30dfb12f4f12"/>
    <p:sldId xmlns:r="http://schemas.openxmlformats.org/officeDocument/2006/relationships" id="260" r:id="R93ee1dba64a44189"/>
    <p:sldId xmlns:r="http://schemas.openxmlformats.org/officeDocument/2006/relationships" id="261" r:id="R2667349a622042d4"/>
    <p:sldId xmlns:r="http://schemas.openxmlformats.org/officeDocument/2006/relationships" id="262" r:id="R929ad10b9c264e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314f03b4b94a31" /><Relationship Type="http://schemas.openxmlformats.org/officeDocument/2006/relationships/slide" Target="/ppt/slides/slide1.xml" Id="R7228db29a3e143e0" /><Relationship Type="http://schemas.openxmlformats.org/officeDocument/2006/relationships/slide" Target="/ppt/slides/slide2.xml" Id="Rbff226426eb14b77" /><Relationship Type="http://schemas.openxmlformats.org/officeDocument/2006/relationships/slide" Target="/ppt/slides/slide3.xml" Id="R7faaf5b38021437f" /><Relationship Type="http://schemas.openxmlformats.org/officeDocument/2006/relationships/slide" Target="/ppt/slides/slide4.xml" Id="Ra7cf30dfb12f4f12" /><Relationship Type="http://schemas.openxmlformats.org/officeDocument/2006/relationships/slide" Target="/ppt/slides/slide5.xml" Id="R93ee1dba64a44189" /><Relationship Type="http://schemas.openxmlformats.org/officeDocument/2006/relationships/slide" Target="/ppt/slides/slide6.xml" Id="R2667349a622042d4" /><Relationship Type="http://schemas.openxmlformats.org/officeDocument/2006/relationships/slide" Target="/ppt/slides/slide7.xml" Id="R929ad10b9c264e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e53d0edd964a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0f5ace643497b" /><Relationship Type="http://schemas.openxmlformats.org/officeDocument/2006/relationships/theme" Target="/ppt/slideMasters/theme/theme1.xml" Id="Rd76bcfdf9bb3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20f5ace64349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b551580cb44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a80e5b0634f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bb4db6daf49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4a267353541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6c074993348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b132ec06c41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33128313448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 SERVICES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SERVICES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8 119 531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717 014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560 661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189 156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1 963 262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 FINIT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 HAUGEN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50 84 83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post@nordservices.no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www.nordservices.no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831 568 542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 SERVICES AS</a:t>
            </a:r>
          </a:p>
        </p:txBody>
      </p:sp>
    </p:spTree>
  </p:cSld>
  <p:clrMapOvr>
    <a:masterClrMapping xmlns:a="http://schemas.openxmlformats.org/drawingml/2006/main"/>
  </p:clrMapOvr>
</p:sld>
</file>