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9edde5d1b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f69510e314483"/>
  </p:sldMasterIdLst>
  <p:sldIdLst>
    <p:sldId xmlns:r="http://schemas.openxmlformats.org/officeDocument/2006/relationships" id="256" r:id="R78ab927cb7644e6f"/>
    <p:sldId xmlns:r="http://schemas.openxmlformats.org/officeDocument/2006/relationships" id="257" r:id="Rcc0bd665f8294d3b"/>
    <p:sldId xmlns:r="http://schemas.openxmlformats.org/officeDocument/2006/relationships" id="258" r:id="R8c5486e0ca28447b"/>
    <p:sldId xmlns:r="http://schemas.openxmlformats.org/officeDocument/2006/relationships" id="259" r:id="R11a81d6e23224324"/>
    <p:sldId xmlns:r="http://schemas.openxmlformats.org/officeDocument/2006/relationships" id="260" r:id="Rc6375108eca34e88"/>
    <p:sldId xmlns:r="http://schemas.openxmlformats.org/officeDocument/2006/relationships" id="261" r:id="Rd2e4e77672af412e"/>
    <p:sldId xmlns:r="http://schemas.openxmlformats.org/officeDocument/2006/relationships" id="262" r:id="Re867fa3eb2e0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f69510e314483" /><Relationship Type="http://schemas.openxmlformats.org/officeDocument/2006/relationships/slide" Target="/ppt/slides/slide1.xml" Id="R78ab927cb7644e6f" /><Relationship Type="http://schemas.openxmlformats.org/officeDocument/2006/relationships/slide" Target="/ppt/slides/slide2.xml" Id="Rcc0bd665f8294d3b" /><Relationship Type="http://schemas.openxmlformats.org/officeDocument/2006/relationships/slide" Target="/ppt/slides/slide3.xml" Id="R8c5486e0ca28447b" /><Relationship Type="http://schemas.openxmlformats.org/officeDocument/2006/relationships/slide" Target="/ppt/slides/slide4.xml" Id="R11a81d6e23224324" /><Relationship Type="http://schemas.openxmlformats.org/officeDocument/2006/relationships/slide" Target="/ppt/slides/slide5.xml" Id="Rc6375108eca34e88" /><Relationship Type="http://schemas.openxmlformats.org/officeDocument/2006/relationships/slide" Target="/ppt/slides/slide6.xml" Id="Rd2e4e77672af412e" /><Relationship Type="http://schemas.openxmlformats.org/officeDocument/2006/relationships/slide" Target="/ppt/slides/slide7.xml" Id="Re867fa3eb2e0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121531f4e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735e508aa4773" /><Relationship Type="http://schemas.openxmlformats.org/officeDocument/2006/relationships/theme" Target="/ppt/slideMasters/theme/theme1.xml" Id="R7b958659c20f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9735e508aa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6b71d3dbf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6b237651742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990a58ae0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3c04f229c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27d3324e7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71070e394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d2b3ca6424b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OSEBERG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OSEBERG GRUPPEN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14 881 949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SKATVEDT HOLDING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SKATVEDT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RITS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 Wedels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831 675 292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