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d8b794ad9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fb251048248c1"/>
  </p:sldMasterIdLst>
  <p:sldIdLst>
    <p:sldId xmlns:r="http://schemas.openxmlformats.org/officeDocument/2006/relationships" id="256" r:id="Rb2de16483dcb4fc8"/>
    <p:sldId xmlns:r="http://schemas.openxmlformats.org/officeDocument/2006/relationships" id="257" r:id="R8fbb6e8867fc47e9"/>
    <p:sldId xmlns:r="http://schemas.openxmlformats.org/officeDocument/2006/relationships" id="258" r:id="R54a9555935a04927"/>
    <p:sldId xmlns:r="http://schemas.openxmlformats.org/officeDocument/2006/relationships" id="259" r:id="Ree6a3fe391ad4adf"/>
    <p:sldId xmlns:r="http://schemas.openxmlformats.org/officeDocument/2006/relationships" id="260" r:id="Rbae0c3273b754d02"/>
    <p:sldId xmlns:r="http://schemas.openxmlformats.org/officeDocument/2006/relationships" id="261" r:id="R422c5bbd1751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fb251048248c1" /><Relationship Type="http://schemas.openxmlformats.org/officeDocument/2006/relationships/slide" Target="/ppt/slides/slide1.xml" Id="Rb2de16483dcb4fc8" /><Relationship Type="http://schemas.openxmlformats.org/officeDocument/2006/relationships/slide" Target="/ppt/slides/slide2.xml" Id="R8fbb6e8867fc47e9" /><Relationship Type="http://schemas.openxmlformats.org/officeDocument/2006/relationships/slide" Target="/ppt/slides/slide3.xml" Id="R54a9555935a04927" /><Relationship Type="http://schemas.openxmlformats.org/officeDocument/2006/relationships/slide" Target="/ppt/slides/slide4.xml" Id="Ree6a3fe391ad4adf" /><Relationship Type="http://schemas.openxmlformats.org/officeDocument/2006/relationships/slide" Target="/ppt/slides/slide5.xml" Id="Rbae0c3273b754d02" /><Relationship Type="http://schemas.openxmlformats.org/officeDocument/2006/relationships/slide" Target="/ppt/slides/slide6.xml" Id="R422c5bbd1751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0bbbf7f9e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807c430cb4233" /><Relationship Type="http://schemas.openxmlformats.org/officeDocument/2006/relationships/theme" Target="/ppt/slideMasters/theme/theme1.xml" Id="R3d5ede77969e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c807c430cb42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7995c728a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d4ab6b423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df517ff4b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4803a25db46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7768bf18b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d45061474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