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d4e55ce3f649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d6cc12dac54f3e"/>
  </p:sldMasterIdLst>
  <p:sldIdLst>
    <p:sldId xmlns:r="http://schemas.openxmlformats.org/officeDocument/2006/relationships" id="256" r:id="Re06f1b5b58784b49"/>
    <p:sldId xmlns:r="http://schemas.openxmlformats.org/officeDocument/2006/relationships" id="257" r:id="R3aa7bbb66bc141de"/>
    <p:sldId xmlns:r="http://schemas.openxmlformats.org/officeDocument/2006/relationships" id="258" r:id="Rf20a24bb71fc4802"/>
    <p:sldId xmlns:r="http://schemas.openxmlformats.org/officeDocument/2006/relationships" id="259" r:id="R434b35cfcfc54762"/>
    <p:sldId xmlns:r="http://schemas.openxmlformats.org/officeDocument/2006/relationships" id="260" r:id="Ra2329006513d40d5"/>
    <p:sldId xmlns:r="http://schemas.openxmlformats.org/officeDocument/2006/relationships" id="261" r:id="Rd658b4ccb966448e"/>
    <p:sldId xmlns:r="http://schemas.openxmlformats.org/officeDocument/2006/relationships" id="262" r:id="R5e29edca3bcf49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d6cc12dac54f3e" /><Relationship Type="http://schemas.openxmlformats.org/officeDocument/2006/relationships/slide" Target="/ppt/slides/slide1.xml" Id="Re06f1b5b58784b49" /><Relationship Type="http://schemas.openxmlformats.org/officeDocument/2006/relationships/slide" Target="/ppt/slides/slide2.xml" Id="R3aa7bbb66bc141de" /><Relationship Type="http://schemas.openxmlformats.org/officeDocument/2006/relationships/slide" Target="/ppt/slides/slide3.xml" Id="Rf20a24bb71fc4802" /><Relationship Type="http://schemas.openxmlformats.org/officeDocument/2006/relationships/slide" Target="/ppt/slides/slide4.xml" Id="R434b35cfcfc54762" /><Relationship Type="http://schemas.openxmlformats.org/officeDocument/2006/relationships/slide" Target="/ppt/slides/slide5.xml" Id="Ra2329006513d40d5" /><Relationship Type="http://schemas.openxmlformats.org/officeDocument/2006/relationships/slide" Target="/ppt/slides/slide6.xml" Id="Rd658b4ccb966448e" /><Relationship Type="http://schemas.openxmlformats.org/officeDocument/2006/relationships/slide" Target="/ppt/slides/slide7.xml" Id="R5e29edca3bcf49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319630d5a4a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1bcc658f84d62" /><Relationship Type="http://schemas.openxmlformats.org/officeDocument/2006/relationships/theme" Target="/ppt/slideMasters/theme/theme1.xml" Id="R570e4cb06f7b47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41bcc658f84d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e143e4537421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1cf8d7699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f965191df45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399a82402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c738e69f5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d56facd8440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d4eb4a3a4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M&amp;V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−124 371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950 600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698 660 540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1 293 232 430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VICONDID AS  –  79,6 %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ULRICHSEN  –  20,4 %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831 722 282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M&amp;V HOLDING AS</a:t>
            </a:r>
          </a:p>
        </p:txBody>
      </p:sp>
    </p:spTree>
  </p:cSld>
  <p:clrMapOvr>
    <a:masterClrMapping xmlns:a="http://schemas.openxmlformats.org/drawingml/2006/main"/>
  </p:clrMapOvr>
</p:sld>
</file>