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99df3c4d7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17596ffca48c3"/>
  </p:sldMasterIdLst>
  <p:sldIdLst>
    <p:sldId xmlns:r="http://schemas.openxmlformats.org/officeDocument/2006/relationships" id="256" r:id="Re77fa524c087482a"/>
    <p:sldId xmlns:r="http://schemas.openxmlformats.org/officeDocument/2006/relationships" id="257" r:id="R98902bf6d34841c7"/>
    <p:sldId xmlns:r="http://schemas.openxmlformats.org/officeDocument/2006/relationships" id="258" r:id="Raa4db3b5c2a648ae"/>
    <p:sldId xmlns:r="http://schemas.openxmlformats.org/officeDocument/2006/relationships" id="259" r:id="R8529638824fc4c7e"/>
    <p:sldId xmlns:r="http://schemas.openxmlformats.org/officeDocument/2006/relationships" id="260" r:id="R1b7e11d92a5e4c05"/>
    <p:sldId xmlns:r="http://schemas.openxmlformats.org/officeDocument/2006/relationships" id="261" r:id="R555d2560eebf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17596ffca48c3" /><Relationship Type="http://schemas.openxmlformats.org/officeDocument/2006/relationships/slide" Target="/ppt/slides/slide1.xml" Id="Re77fa524c087482a" /><Relationship Type="http://schemas.openxmlformats.org/officeDocument/2006/relationships/slide" Target="/ppt/slides/slide2.xml" Id="R98902bf6d34841c7" /><Relationship Type="http://schemas.openxmlformats.org/officeDocument/2006/relationships/slide" Target="/ppt/slides/slide3.xml" Id="Raa4db3b5c2a648ae" /><Relationship Type="http://schemas.openxmlformats.org/officeDocument/2006/relationships/slide" Target="/ppt/slides/slide4.xml" Id="R8529638824fc4c7e" /><Relationship Type="http://schemas.openxmlformats.org/officeDocument/2006/relationships/slide" Target="/ppt/slides/slide5.xml" Id="R1b7e11d92a5e4c05" /><Relationship Type="http://schemas.openxmlformats.org/officeDocument/2006/relationships/slide" Target="/ppt/slides/slide6.xml" Id="R555d2560eebf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e18dcbb6a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307d907034f38" /><Relationship Type="http://schemas.openxmlformats.org/officeDocument/2006/relationships/theme" Target="/ppt/slideMasters/theme/theme1.xml" Id="Rc74f30db6aba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307d90703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82f370040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7ec225089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401bb5130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015d6ed9c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6af1ec836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9d71bdc07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