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518ce30d8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31517749b4240"/>
  </p:sldMasterIdLst>
  <p:sldIdLst>
    <p:sldId xmlns:r="http://schemas.openxmlformats.org/officeDocument/2006/relationships" id="256" r:id="R98fbc7afc22642e9"/>
    <p:sldId xmlns:r="http://schemas.openxmlformats.org/officeDocument/2006/relationships" id="257" r:id="Rbcbb591756294f83"/>
    <p:sldId xmlns:r="http://schemas.openxmlformats.org/officeDocument/2006/relationships" id="258" r:id="Rad0bfa6a014642bd"/>
    <p:sldId xmlns:r="http://schemas.openxmlformats.org/officeDocument/2006/relationships" id="259" r:id="R64bc186640644f5a"/>
    <p:sldId xmlns:r="http://schemas.openxmlformats.org/officeDocument/2006/relationships" id="260" r:id="R828dd178e9d844bc"/>
    <p:sldId xmlns:r="http://schemas.openxmlformats.org/officeDocument/2006/relationships" id="261" r:id="Rcbddccea47404bf6"/>
    <p:sldId xmlns:r="http://schemas.openxmlformats.org/officeDocument/2006/relationships" id="262" r:id="R4d93154bf691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31517749b4240" /><Relationship Type="http://schemas.openxmlformats.org/officeDocument/2006/relationships/slide" Target="/ppt/slides/slide1.xml" Id="R98fbc7afc22642e9" /><Relationship Type="http://schemas.openxmlformats.org/officeDocument/2006/relationships/slide" Target="/ppt/slides/slide2.xml" Id="Rbcbb591756294f83" /><Relationship Type="http://schemas.openxmlformats.org/officeDocument/2006/relationships/slide" Target="/ppt/slides/slide3.xml" Id="Rad0bfa6a014642bd" /><Relationship Type="http://schemas.openxmlformats.org/officeDocument/2006/relationships/slide" Target="/ppt/slides/slide4.xml" Id="R64bc186640644f5a" /><Relationship Type="http://schemas.openxmlformats.org/officeDocument/2006/relationships/slide" Target="/ppt/slides/slide5.xml" Id="R828dd178e9d844bc" /><Relationship Type="http://schemas.openxmlformats.org/officeDocument/2006/relationships/slide" Target="/ppt/slides/slide6.xml" Id="Rcbddccea47404bf6" /><Relationship Type="http://schemas.openxmlformats.org/officeDocument/2006/relationships/slide" Target="/ppt/slides/slide7.xml" Id="R4d93154bf691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21c882288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12227e8a347c8" /><Relationship Type="http://schemas.openxmlformats.org/officeDocument/2006/relationships/theme" Target="/ppt/slideMasters/theme/theme1.xml" Id="R89830b0dd67c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12227e8a3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1888af3d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e69bdd80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ffb0d8cc6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ce2ad624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5a03edcae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60a69e54b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d053024a9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