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a915c7628742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c2d1ebef3b4d28"/>
  </p:sldMasterIdLst>
  <p:sldIdLst>
    <p:sldId xmlns:r="http://schemas.openxmlformats.org/officeDocument/2006/relationships" id="256" r:id="Rd96d8c4aa3934393"/>
    <p:sldId xmlns:r="http://schemas.openxmlformats.org/officeDocument/2006/relationships" id="257" r:id="R6fe3c31e54be4cf0"/>
    <p:sldId xmlns:r="http://schemas.openxmlformats.org/officeDocument/2006/relationships" id="258" r:id="Rf39adfe8d9dc4a41"/>
    <p:sldId xmlns:r="http://schemas.openxmlformats.org/officeDocument/2006/relationships" id="259" r:id="R4ee29d9b833d4acb"/>
    <p:sldId xmlns:r="http://schemas.openxmlformats.org/officeDocument/2006/relationships" id="260" r:id="Ra3faf41733b34d28"/>
    <p:sldId xmlns:r="http://schemas.openxmlformats.org/officeDocument/2006/relationships" id="261" r:id="Rb2af47133b2c43e4"/>
    <p:sldId xmlns:r="http://schemas.openxmlformats.org/officeDocument/2006/relationships" id="262" r:id="R34ab1d8a91c04e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c2d1ebef3b4d28" /><Relationship Type="http://schemas.openxmlformats.org/officeDocument/2006/relationships/slide" Target="/ppt/slides/slide1.xml" Id="Rd96d8c4aa3934393" /><Relationship Type="http://schemas.openxmlformats.org/officeDocument/2006/relationships/slide" Target="/ppt/slides/slide2.xml" Id="R6fe3c31e54be4cf0" /><Relationship Type="http://schemas.openxmlformats.org/officeDocument/2006/relationships/slide" Target="/ppt/slides/slide3.xml" Id="Rf39adfe8d9dc4a41" /><Relationship Type="http://schemas.openxmlformats.org/officeDocument/2006/relationships/slide" Target="/ppt/slides/slide4.xml" Id="R4ee29d9b833d4acb" /><Relationship Type="http://schemas.openxmlformats.org/officeDocument/2006/relationships/slide" Target="/ppt/slides/slide5.xml" Id="Ra3faf41733b34d28" /><Relationship Type="http://schemas.openxmlformats.org/officeDocument/2006/relationships/slide" Target="/ppt/slides/slide6.xml" Id="Rb2af47133b2c43e4" /><Relationship Type="http://schemas.openxmlformats.org/officeDocument/2006/relationships/slide" Target="/ppt/slides/slide7.xml" Id="R34ab1d8a91c04e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8bf2246a944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7e6fe48304bf3" /><Relationship Type="http://schemas.openxmlformats.org/officeDocument/2006/relationships/theme" Target="/ppt/slideMasters/theme/theme1.xml" Id="R03c6bdda99c943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27e6fe48304b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219b1ec0f4c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4831c07c549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14c6b952d40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97407d62547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321c9c7ab4d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34a20037247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7a0e0daf147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 DEMETER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