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0cd70314c64e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fac377093945f8"/>
  </p:sldMasterIdLst>
  <p:sldIdLst>
    <p:sldId xmlns:r="http://schemas.openxmlformats.org/officeDocument/2006/relationships" id="256" r:id="R103fbf38fc194649"/>
    <p:sldId xmlns:r="http://schemas.openxmlformats.org/officeDocument/2006/relationships" id="257" r:id="R557dce10639f4be4"/>
    <p:sldId xmlns:r="http://schemas.openxmlformats.org/officeDocument/2006/relationships" id="258" r:id="R7d15529f5ca2460c"/>
    <p:sldId xmlns:r="http://schemas.openxmlformats.org/officeDocument/2006/relationships" id="259" r:id="R3e92477ca5e04dfb"/>
    <p:sldId xmlns:r="http://schemas.openxmlformats.org/officeDocument/2006/relationships" id="260" r:id="R823ab13bcb0d4a6d"/>
    <p:sldId xmlns:r="http://schemas.openxmlformats.org/officeDocument/2006/relationships" id="261" r:id="Ra56e1e7032074f06"/>
    <p:sldId xmlns:r="http://schemas.openxmlformats.org/officeDocument/2006/relationships" id="262" r:id="R18fcdada90ce48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fac377093945f8" /><Relationship Type="http://schemas.openxmlformats.org/officeDocument/2006/relationships/slide" Target="/ppt/slides/slide1.xml" Id="R103fbf38fc194649" /><Relationship Type="http://schemas.openxmlformats.org/officeDocument/2006/relationships/slide" Target="/ppt/slides/slide2.xml" Id="R557dce10639f4be4" /><Relationship Type="http://schemas.openxmlformats.org/officeDocument/2006/relationships/slide" Target="/ppt/slides/slide3.xml" Id="R7d15529f5ca2460c" /><Relationship Type="http://schemas.openxmlformats.org/officeDocument/2006/relationships/slide" Target="/ppt/slides/slide4.xml" Id="R3e92477ca5e04dfb" /><Relationship Type="http://schemas.openxmlformats.org/officeDocument/2006/relationships/slide" Target="/ppt/slides/slide5.xml" Id="R823ab13bcb0d4a6d" /><Relationship Type="http://schemas.openxmlformats.org/officeDocument/2006/relationships/slide" Target="/ppt/slides/slide6.xml" Id="Ra56e1e7032074f06" /><Relationship Type="http://schemas.openxmlformats.org/officeDocument/2006/relationships/slide" Target="/ppt/slides/slide7.xml" Id="R18fcdada90ce48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216bcc6acd49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fd79681b78485f" /><Relationship Type="http://schemas.openxmlformats.org/officeDocument/2006/relationships/theme" Target="/ppt/slideMasters/theme/theme1.xml" Id="Red54b161b43341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fd79681b7848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0db97355e745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a892b347ed4a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a772321be940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df7879db304c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c610af92d545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0cd753b5324f7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51bb3aa55f43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KAONI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KAONI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KAONI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KAONI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KAONI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KAONI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143 767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−83 072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10 057 096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74 443 609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74 460 174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KAONI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ØIE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KAONI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Øie Nilsen, Kingos gate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831 755 512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KAONI AS</a:t>
            </a:r>
          </a:p>
        </p:txBody>
      </p:sp>
    </p:spTree>
  </p:cSld>
  <p:clrMapOvr>
    <a:masterClrMapping xmlns:a="http://schemas.openxmlformats.org/drawingml/2006/main"/>
  </p:clrMapOvr>
</p:sld>
</file>