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ebaacd7d3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45a31e6c364ed2"/>
  </p:sldMasterIdLst>
  <p:sldIdLst>
    <p:sldId xmlns:r="http://schemas.openxmlformats.org/officeDocument/2006/relationships" id="256" r:id="R59c00d928f5d487a"/>
    <p:sldId xmlns:r="http://schemas.openxmlformats.org/officeDocument/2006/relationships" id="257" r:id="R15fc8f5bfd934e2a"/>
    <p:sldId xmlns:r="http://schemas.openxmlformats.org/officeDocument/2006/relationships" id="258" r:id="R2862a2f2dff542bc"/>
    <p:sldId xmlns:r="http://schemas.openxmlformats.org/officeDocument/2006/relationships" id="259" r:id="R8fa2b0a9b31e474d"/>
    <p:sldId xmlns:r="http://schemas.openxmlformats.org/officeDocument/2006/relationships" id="260" r:id="R9162db813ed84ab4"/>
    <p:sldId xmlns:r="http://schemas.openxmlformats.org/officeDocument/2006/relationships" id="261" r:id="R67c3089237f5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45a31e6c364ed2" /><Relationship Type="http://schemas.openxmlformats.org/officeDocument/2006/relationships/slide" Target="/ppt/slides/slide1.xml" Id="R59c00d928f5d487a" /><Relationship Type="http://schemas.openxmlformats.org/officeDocument/2006/relationships/slide" Target="/ppt/slides/slide2.xml" Id="R15fc8f5bfd934e2a" /><Relationship Type="http://schemas.openxmlformats.org/officeDocument/2006/relationships/slide" Target="/ppt/slides/slide3.xml" Id="R2862a2f2dff542bc" /><Relationship Type="http://schemas.openxmlformats.org/officeDocument/2006/relationships/slide" Target="/ppt/slides/slide4.xml" Id="R8fa2b0a9b31e474d" /><Relationship Type="http://schemas.openxmlformats.org/officeDocument/2006/relationships/slide" Target="/ppt/slides/slide5.xml" Id="R9162db813ed84ab4" /><Relationship Type="http://schemas.openxmlformats.org/officeDocument/2006/relationships/slide" Target="/ppt/slides/slide6.xml" Id="R67c3089237f5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3fd2d3e96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49fd86f8e49c8" /><Relationship Type="http://schemas.openxmlformats.org/officeDocument/2006/relationships/theme" Target="/ppt/slideMasters/theme/theme1.xml" Id="R7ad9119328064d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49fd86f8e49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51621723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c09578d9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9b312175344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c34a5459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c44b7154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13006f4f4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