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8ac097b79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aea840e53c47fb"/>
  </p:sldMasterIdLst>
  <p:sldIdLst>
    <p:sldId xmlns:r="http://schemas.openxmlformats.org/officeDocument/2006/relationships" id="256" r:id="R0450349d31074db4"/>
    <p:sldId xmlns:r="http://schemas.openxmlformats.org/officeDocument/2006/relationships" id="257" r:id="R4c28796a90334994"/>
    <p:sldId xmlns:r="http://schemas.openxmlformats.org/officeDocument/2006/relationships" id="258" r:id="Re99eb50e471c4e76"/>
    <p:sldId xmlns:r="http://schemas.openxmlformats.org/officeDocument/2006/relationships" id="259" r:id="R80981657405040d6"/>
    <p:sldId xmlns:r="http://schemas.openxmlformats.org/officeDocument/2006/relationships" id="260" r:id="R659096cfb0c9489b"/>
    <p:sldId xmlns:r="http://schemas.openxmlformats.org/officeDocument/2006/relationships" id="261" r:id="Re51bfbe6f0544dd7"/>
    <p:sldId xmlns:r="http://schemas.openxmlformats.org/officeDocument/2006/relationships" id="262" r:id="Rea4868c0524b43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ea840e53c47fb" /><Relationship Type="http://schemas.openxmlformats.org/officeDocument/2006/relationships/slide" Target="/ppt/slides/slide1.xml" Id="R0450349d31074db4" /><Relationship Type="http://schemas.openxmlformats.org/officeDocument/2006/relationships/slide" Target="/ppt/slides/slide2.xml" Id="R4c28796a90334994" /><Relationship Type="http://schemas.openxmlformats.org/officeDocument/2006/relationships/slide" Target="/ppt/slides/slide3.xml" Id="Re99eb50e471c4e76" /><Relationship Type="http://schemas.openxmlformats.org/officeDocument/2006/relationships/slide" Target="/ppt/slides/slide4.xml" Id="R80981657405040d6" /><Relationship Type="http://schemas.openxmlformats.org/officeDocument/2006/relationships/slide" Target="/ppt/slides/slide5.xml" Id="R659096cfb0c9489b" /><Relationship Type="http://schemas.openxmlformats.org/officeDocument/2006/relationships/slide" Target="/ppt/slides/slide6.xml" Id="Re51bfbe6f0544dd7" /><Relationship Type="http://schemas.openxmlformats.org/officeDocument/2006/relationships/slide" Target="/ppt/slides/slide7.xml" Id="Rea4868c0524b43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e526e8766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46e19176740c6" /><Relationship Type="http://schemas.openxmlformats.org/officeDocument/2006/relationships/theme" Target="/ppt/slideMasters/theme/theme1.xml" Id="Re4c14525344f4a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46e19176740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9ffef94b943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efa9d6599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508ae3704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195ffa0124c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d7955728c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4e76c089e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24e1b32a6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−4 786 628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91 722 698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833 227 549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1 262 225 833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HEDDA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SØGAARD CATHRINE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MORTEN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ANNE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