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ae890c96c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d4534699e4a52"/>
  </p:sldMasterIdLst>
  <p:sldIdLst>
    <p:sldId xmlns:r="http://schemas.openxmlformats.org/officeDocument/2006/relationships" id="256" r:id="Raefb625887704e79"/>
    <p:sldId xmlns:r="http://schemas.openxmlformats.org/officeDocument/2006/relationships" id="257" r:id="Rca6a164e4f414a17"/>
    <p:sldId xmlns:r="http://schemas.openxmlformats.org/officeDocument/2006/relationships" id="258" r:id="Rd4ca240025474c7f"/>
    <p:sldId xmlns:r="http://schemas.openxmlformats.org/officeDocument/2006/relationships" id="259" r:id="R56aa0d385db949d0"/>
    <p:sldId xmlns:r="http://schemas.openxmlformats.org/officeDocument/2006/relationships" id="260" r:id="R124274b8b4754bd0"/>
    <p:sldId xmlns:r="http://schemas.openxmlformats.org/officeDocument/2006/relationships" id="261" r:id="Rf72738438dba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d4534699e4a52" /><Relationship Type="http://schemas.openxmlformats.org/officeDocument/2006/relationships/slide" Target="/ppt/slides/slide1.xml" Id="Raefb625887704e79" /><Relationship Type="http://schemas.openxmlformats.org/officeDocument/2006/relationships/slide" Target="/ppt/slides/slide2.xml" Id="Rca6a164e4f414a17" /><Relationship Type="http://schemas.openxmlformats.org/officeDocument/2006/relationships/slide" Target="/ppt/slides/slide3.xml" Id="Rd4ca240025474c7f" /><Relationship Type="http://schemas.openxmlformats.org/officeDocument/2006/relationships/slide" Target="/ppt/slides/slide4.xml" Id="R56aa0d385db949d0" /><Relationship Type="http://schemas.openxmlformats.org/officeDocument/2006/relationships/slide" Target="/ppt/slides/slide5.xml" Id="R124274b8b4754bd0" /><Relationship Type="http://schemas.openxmlformats.org/officeDocument/2006/relationships/slide" Target="/ppt/slides/slide6.xml" Id="Rf72738438dba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a250f1352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4e61f813411a" /><Relationship Type="http://schemas.openxmlformats.org/officeDocument/2006/relationships/theme" Target="/ppt/slideMasters/theme/theme1.xml" Id="R4d52dd39ef54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44e61f813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8f96ec1df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4c3aa2eb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3cc48ee49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a2d587ae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b509423e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47e30b39b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831 797 622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STORMO REVISJON AS</a:t>
            </a:r>
          </a:p>
        </p:txBody>
      </p:sp>
    </p:spTree>
  </p:cSld>
  <p:clrMapOvr>
    <a:masterClrMapping xmlns:a="http://schemas.openxmlformats.org/drawingml/2006/main"/>
  </p:clrMapOvr>
</p:sld>
</file>