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36cccf83e64e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01923cd6c64cf6"/>
  </p:sldMasterIdLst>
  <p:sldIdLst>
    <p:sldId xmlns:r="http://schemas.openxmlformats.org/officeDocument/2006/relationships" id="256" r:id="Rc7e2f7ec8af44060"/>
    <p:sldId xmlns:r="http://schemas.openxmlformats.org/officeDocument/2006/relationships" id="257" r:id="Rf49469377d6c4959"/>
    <p:sldId xmlns:r="http://schemas.openxmlformats.org/officeDocument/2006/relationships" id="258" r:id="Rdb0fc45e928c4421"/>
    <p:sldId xmlns:r="http://schemas.openxmlformats.org/officeDocument/2006/relationships" id="259" r:id="R45a6ee7e11cc41b8"/>
    <p:sldId xmlns:r="http://schemas.openxmlformats.org/officeDocument/2006/relationships" id="260" r:id="R1f649c6c6d55407f"/>
    <p:sldId xmlns:r="http://schemas.openxmlformats.org/officeDocument/2006/relationships" id="261" r:id="R2cc23b9b5fe24b3a"/>
    <p:sldId xmlns:r="http://schemas.openxmlformats.org/officeDocument/2006/relationships" id="262" r:id="Rd40ad5ec8c4148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01923cd6c64cf6" /><Relationship Type="http://schemas.openxmlformats.org/officeDocument/2006/relationships/slide" Target="/ppt/slides/slide1.xml" Id="Rc7e2f7ec8af44060" /><Relationship Type="http://schemas.openxmlformats.org/officeDocument/2006/relationships/slide" Target="/ppt/slides/slide2.xml" Id="Rf49469377d6c4959" /><Relationship Type="http://schemas.openxmlformats.org/officeDocument/2006/relationships/slide" Target="/ppt/slides/slide3.xml" Id="Rdb0fc45e928c4421" /><Relationship Type="http://schemas.openxmlformats.org/officeDocument/2006/relationships/slide" Target="/ppt/slides/slide4.xml" Id="R45a6ee7e11cc41b8" /><Relationship Type="http://schemas.openxmlformats.org/officeDocument/2006/relationships/slide" Target="/ppt/slides/slide5.xml" Id="R1f649c6c6d55407f" /><Relationship Type="http://schemas.openxmlformats.org/officeDocument/2006/relationships/slide" Target="/ppt/slides/slide6.xml" Id="R2cc23b9b5fe24b3a" /><Relationship Type="http://schemas.openxmlformats.org/officeDocument/2006/relationships/slide" Target="/ppt/slides/slide7.xml" Id="Rd40ad5ec8c4148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4fde522304f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98ab97fad4c36" /><Relationship Type="http://schemas.openxmlformats.org/officeDocument/2006/relationships/theme" Target="/ppt/slideMasters/theme/theme1.xml" Id="R916932cda84f43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b98ab97fad4c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e2d3fd0a34c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5a6da362240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536759e714d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fe0f2a37d47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f240368b94d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bf5d01ac245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5f09b615a43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VICAMA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−44 504 000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669 880 000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1 575 173 000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VIHECA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KAMUL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831 982 942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