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ea6a26d954e46a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004eee6afd94724"/>
  </p:sldMasterIdLst>
  <p:sldIdLst>
    <p:sldId xmlns:r="http://schemas.openxmlformats.org/officeDocument/2006/relationships" id="256" r:id="R2c6ed51b83e547b2"/>
    <p:sldId xmlns:r="http://schemas.openxmlformats.org/officeDocument/2006/relationships" id="257" r:id="Rf8353154ee4743b0"/>
    <p:sldId xmlns:r="http://schemas.openxmlformats.org/officeDocument/2006/relationships" id="258" r:id="R8ed9fca3a5384ad2"/>
    <p:sldId xmlns:r="http://schemas.openxmlformats.org/officeDocument/2006/relationships" id="259" r:id="R97cce8d422f1491f"/>
    <p:sldId xmlns:r="http://schemas.openxmlformats.org/officeDocument/2006/relationships" id="260" r:id="R919e13c2228b4c6a"/>
    <p:sldId xmlns:r="http://schemas.openxmlformats.org/officeDocument/2006/relationships" id="261" r:id="R338f7be59da2432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04eee6afd94724" /><Relationship Type="http://schemas.openxmlformats.org/officeDocument/2006/relationships/slide" Target="/ppt/slides/slide1.xml" Id="R2c6ed51b83e547b2" /><Relationship Type="http://schemas.openxmlformats.org/officeDocument/2006/relationships/slide" Target="/ppt/slides/slide2.xml" Id="Rf8353154ee4743b0" /><Relationship Type="http://schemas.openxmlformats.org/officeDocument/2006/relationships/slide" Target="/ppt/slides/slide3.xml" Id="R8ed9fca3a5384ad2" /><Relationship Type="http://schemas.openxmlformats.org/officeDocument/2006/relationships/slide" Target="/ppt/slides/slide4.xml" Id="R97cce8d422f1491f" /><Relationship Type="http://schemas.openxmlformats.org/officeDocument/2006/relationships/slide" Target="/ppt/slides/slide5.xml" Id="R919e13c2228b4c6a" /><Relationship Type="http://schemas.openxmlformats.org/officeDocument/2006/relationships/slide" Target="/ppt/slides/slide6.xml" Id="R338f7be59da2432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333207ec64444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3e838a3c134b81" /><Relationship Type="http://schemas.openxmlformats.org/officeDocument/2006/relationships/theme" Target="/ppt/slideMasters/theme/theme1.xml" Id="Rbf76f33da2c14c7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63e838a3c134b8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1e6c0df8414a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6176bdc4f04cc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e5f51bf14a40a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356201ce53463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d11c845d524d8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dbfaacc4c8403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BOGEN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BOGEN REVISJON AS ble etablert [år] og holder til i Hokksund.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2 936 238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1 712 282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1 377 442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1 409 643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2 051 007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3302 Hokksund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832 049 972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BOGEN REVISJON AS</a:t>
            </a:r>
          </a:p>
        </p:txBody>
      </p:sp>
    </p:spTree>
  </p:cSld>
  <p:clrMapOvr>
    <a:masterClrMapping xmlns:a="http://schemas.openxmlformats.org/drawingml/2006/main"/>
  </p:clrMapOvr>
</p:sld>
</file>