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818987317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a401843fcc454b"/>
  </p:sldMasterIdLst>
  <p:sldIdLst>
    <p:sldId xmlns:r="http://schemas.openxmlformats.org/officeDocument/2006/relationships" id="256" r:id="Rdfb6a67fe7e54114"/>
    <p:sldId xmlns:r="http://schemas.openxmlformats.org/officeDocument/2006/relationships" id="257" r:id="R1ed5ba6cb9a74c40"/>
    <p:sldId xmlns:r="http://schemas.openxmlformats.org/officeDocument/2006/relationships" id="258" r:id="R485176af10604bde"/>
    <p:sldId xmlns:r="http://schemas.openxmlformats.org/officeDocument/2006/relationships" id="259" r:id="R20b21516e38c4254"/>
    <p:sldId xmlns:r="http://schemas.openxmlformats.org/officeDocument/2006/relationships" id="260" r:id="R3952496b41464a9a"/>
    <p:sldId xmlns:r="http://schemas.openxmlformats.org/officeDocument/2006/relationships" id="261" r:id="R72d91c71fa19442d"/>
    <p:sldId xmlns:r="http://schemas.openxmlformats.org/officeDocument/2006/relationships" id="262" r:id="R9685e0e2913d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401843fcc454b" /><Relationship Type="http://schemas.openxmlformats.org/officeDocument/2006/relationships/slide" Target="/ppt/slides/slide1.xml" Id="Rdfb6a67fe7e54114" /><Relationship Type="http://schemas.openxmlformats.org/officeDocument/2006/relationships/slide" Target="/ppt/slides/slide2.xml" Id="R1ed5ba6cb9a74c40" /><Relationship Type="http://schemas.openxmlformats.org/officeDocument/2006/relationships/slide" Target="/ppt/slides/slide3.xml" Id="R485176af10604bde" /><Relationship Type="http://schemas.openxmlformats.org/officeDocument/2006/relationships/slide" Target="/ppt/slides/slide4.xml" Id="R20b21516e38c4254" /><Relationship Type="http://schemas.openxmlformats.org/officeDocument/2006/relationships/slide" Target="/ppt/slides/slide5.xml" Id="R3952496b41464a9a" /><Relationship Type="http://schemas.openxmlformats.org/officeDocument/2006/relationships/slide" Target="/ppt/slides/slide6.xml" Id="R72d91c71fa19442d" /><Relationship Type="http://schemas.openxmlformats.org/officeDocument/2006/relationships/slide" Target="/ppt/slides/slide7.xml" Id="R9685e0e2913d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3fe6ad354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4d6cbe2354e9a" /><Relationship Type="http://schemas.openxmlformats.org/officeDocument/2006/relationships/theme" Target="/ppt/slideMasters/theme/theme1.xml" Id="Re3c31172698f41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4d6cbe235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b3b7b907a4c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345167d5c4c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55e1bcb5e4e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5938d2c8443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070092286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aab4fbcb947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b5a3af49943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WILLIAM JOHAN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ble etablert [år] og holder til i Kjøpmannskjær.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VALBORG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3143 Kjøpmannskjær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832 268 682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