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ad350b211542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291755d4c34f63"/>
  </p:sldMasterIdLst>
  <p:sldIdLst>
    <p:sldId xmlns:r="http://schemas.openxmlformats.org/officeDocument/2006/relationships" id="256" r:id="Rbb835617825c44fc"/>
    <p:sldId xmlns:r="http://schemas.openxmlformats.org/officeDocument/2006/relationships" id="257" r:id="R39ccc98b3e2d4542"/>
    <p:sldId xmlns:r="http://schemas.openxmlformats.org/officeDocument/2006/relationships" id="258" r:id="Rbbc32f79c7f14216"/>
    <p:sldId xmlns:r="http://schemas.openxmlformats.org/officeDocument/2006/relationships" id="259" r:id="R51c8571c6e794b58"/>
    <p:sldId xmlns:r="http://schemas.openxmlformats.org/officeDocument/2006/relationships" id="260" r:id="R198e2abe9f084518"/>
    <p:sldId xmlns:r="http://schemas.openxmlformats.org/officeDocument/2006/relationships" id="261" r:id="Rbfbeb4262b044a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291755d4c34f63" /><Relationship Type="http://schemas.openxmlformats.org/officeDocument/2006/relationships/slide" Target="/ppt/slides/slide1.xml" Id="Rbb835617825c44fc" /><Relationship Type="http://schemas.openxmlformats.org/officeDocument/2006/relationships/slide" Target="/ppt/slides/slide2.xml" Id="R39ccc98b3e2d4542" /><Relationship Type="http://schemas.openxmlformats.org/officeDocument/2006/relationships/slide" Target="/ppt/slides/slide3.xml" Id="Rbbc32f79c7f14216" /><Relationship Type="http://schemas.openxmlformats.org/officeDocument/2006/relationships/slide" Target="/ppt/slides/slide4.xml" Id="R51c8571c6e794b58" /><Relationship Type="http://schemas.openxmlformats.org/officeDocument/2006/relationships/slide" Target="/ppt/slides/slide5.xml" Id="R198e2abe9f084518" /><Relationship Type="http://schemas.openxmlformats.org/officeDocument/2006/relationships/slide" Target="/ppt/slides/slide6.xml" Id="Rbfbeb4262b044a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4c9c2d8b8a41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0554520794887" /><Relationship Type="http://schemas.openxmlformats.org/officeDocument/2006/relationships/theme" Target="/ppt/slideMasters/theme/theme1.xml" Id="R0682acb4687344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705545207948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d014a0d7449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bbce7279148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818c0da1744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bc6a8fc7c49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af0ee527e46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076aa9d4742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SPAREBANKEN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NORGE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HARDANGER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GEVERAN TRADING CO LTD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GAMBAK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Jonsvollsgaten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5011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55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sparebanken.vest@spv.no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832 554 332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NORGE</a:t>
            </a:r>
          </a:p>
        </p:txBody>
      </p:sp>
    </p:spTree>
  </p:cSld>
  <p:clrMapOvr>
    <a:masterClrMapping xmlns:a="http://schemas.openxmlformats.org/drawingml/2006/main"/>
  </p:clrMapOvr>
</p:sld>
</file>