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8073c47c9a41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f698015335402e"/>
  </p:sldMasterIdLst>
  <p:sldIdLst>
    <p:sldId xmlns:r="http://schemas.openxmlformats.org/officeDocument/2006/relationships" id="256" r:id="R210937c200cc4822"/>
    <p:sldId xmlns:r="http://schemas.openxmlformats.org/officeDocument/2006/relationships" id="257" r:id="R4b4be54c490c4ea3"/>
    <p:sldId xmlns:r="http://schemas.openxmlformats.org/officeDocument/2006/relationships" id="258" r:id="R650751d75a4e4cca"/>
    <p:sldId xmlns:r="http://schemas.openxmlformats.org/officeDocument/2006/relationships" id="259" r:id="R1457a18bebcf40aa"/>
    <p:sldId xmlns:r="http://schemas.openxmlformats.org/officeDocument/2006/relationships" id="260" r:id="Rf328aaf559be4436"/>
    <p:sldId xmlns:r="http://schemas.openxmlformats.org/officeDocument/2006/relationships" id="261" r:id="Ra36073e30b874f68"/>
    <p:sldId xmlns:r="http://schemas.openxmlformats.org/officeDocument/2006/relationships" id="262" r:id="Rf2c9b856043744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f698015335402e" /><Relationship Type="http://schemas.openxmlformats.org/officeDocument/2006/relationships/slide" Target="/ppt/slides/slide1.xml" Id="R210937c200cc4822" /><Relationship Type="http://schemas.openxmlformats.org/officeDocument/2006/relationships/slide" Target="/ppt/slides/slide2.xml" Id="R4b4be54c490c4ea3" /><Relationship Type="http://schemas.openxmlformats.org/officeDocument/2006/relationships/slide" Target="/ppt/slides/slide3.xml" Id="R650751d75a4e4cca" /><Relationship Type="http://schemas.openxmlformats.org/officeDocument/2006/relationships/slide" Target="/ppt/slides/slide4.xml" Id="R1457a18bebcf40aa" /><Relationship Type="http://schemas.openxmlformats.org/officeDocument/2006/relationships/slide" Target="/ppt/slides/slide5.xml" Id="Rf328aaf559be4436" /><Relationship Type="http://schemas.openxmlformats.org/officeDocument/2006/relationships/slide" Target="/ppt/slides/slide6.xml" Id="Ra36073e30b874f68" /><Relationship Type="http://schemas.openxmlformats.org/officeDocument/2006/relationships/slide" Target="/ppt/slides/slide7.xml" Id="Rf2c9b856043744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6103e472545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86b2de3754f2c" /><Relationship Type="http://schemas.openxmlformats.org/officeDocument/2006/relationships/theme" Target="/ppt/slideMasters/theme/theme1.xml" Id="R75d7bd8f116941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386b2de3754f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db461831843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07f122adb4d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d4aec9c7a4f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6a0e5e75346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463a563ce40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07bc456ff4e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2997e81c84c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MANGELRØD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MANGELRØD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MANGELRØD REGNSKAP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MANGELRØD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MANGELRØD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MANGELRØD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976 762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271 956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MANGELRØD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LINDHJEM MANGELRØD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 MANGELRØD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MANGELRØD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Jegersborggata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832 589 632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MANGELRØD REGNSKAP AS</a:t>
            </a:r>
          </a:p>
        </p:txBody>
      </p:sp>
    </p:spTree>
  </p:cSld>
  <p:clrMapOvr>
    <a:masterClrMapping xmlns:a="http://schemas.openxmlformats.org/drawingml/2006/main"/>
  </p:clrMapOvr>
</p:sld>
</file>