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a4d0d3b8ec4a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46a8fddf2e4668"/>
  </p:sldMasterIdLst>
  <p:sldIdLst>
    <p:sldId xmlns:r="http://schemas.openxmlformats.org/officeDocument/2006/relationships" id="256" r:id="R6ab93e0279814d34"/>
    <p:sldId xmlns:r="http://schemas.openxmlformats.org/officeDocument/2006/relationships" id="257" r:id="R13e4011054644c03"/>
    <p:sldId xmlns:r="http://schemas.openxmlformats.org/officeDocument/2006/relationships" id="258" r:id="R024c0fdeabdd4220"/>
    <p:sldId xmlns:r="http://schemas.openxmlformats.org/officeDocument/2006/relationships" id="259" r:id="R37f0281402514802"/>
    <p:sldId xmlns:r="http://schemas.openxmlformats.org/officeDocument/2006/relationships" id="260" r:id="R5bff4fc52d9c471d"/>
    <p:sldId xmlns:r="http://schemas.openxmlformats.org/officeDocument/2006/relationships" id="261" r:id="R66cc88e936e74009"/>
    <p:sldId xmlns:r="http://schemas.openxmlformats.org/officeDocument/2006/relationships" id="262" r:id="R7c36d239b3ca46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46a8fddf2e4668" /><Relationship Type="http://schemas.openxmlformats.org/officeDocument/2006/relationships/slide" Target="/ppt/slides/slide1.xml" Id="R6ab93e0279814d34" /><Relationship Type="http://schemas.openxmlformats.org/officeDocument/2006/relationships/slide" Target="/ppt/slides/slide2.xml" Id="R13e4011054644c03" /><Relationship Type="http://schemas.openxmlformats.org/officeDocument/2006/relationships/slide" Target="/ppt/slides/slide3.xml" Id="R024c0fdeabdd4220" /><Relationship Type="http://schemas.openxmlformats.org/officeDocument/2006/relationships/slide" Target="/ppt/slides/slide4.xml" Id="R37f0281402514802" /><Relationship Type="http://schemas.openxmlformats.org/officeDocument/2006/relationships/slide" Target="/ppt/slides/slide5.xml" Id="R5bff4fc52d9c471d" /><Relationship Type="http://schemas.openxmlformats.org/officeDocument/2006/relationships/slide" Target="/ppt/slides/slide6.xml" Id="R66cc88e936e74009" /><Relationship Type="http://schemas.openxmlformats.org/officeDocument/2006/relationships/slide" Target="/ppt/slides/slide7.xml" Id="R7c36d239b3ca46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4e14ee32b94f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f676490954f88" /><Relationship Type="http://schemas.openxmlformats.org/officeDocument/2006/relationships/theme" Target="/ppt/slideMasters/theme/theme1.xml" Id="R32b34c5dbe254c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1f676490954f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bcd48d9c84f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4a4cac4c34c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2040b899649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f398af4574d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2ab41b6d741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3755c74954b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b4105f48e4e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MELIUS STAFFCO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MELIUS STAFFCO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MELIUS STAFFCO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MELIUS STAFFCO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MELIUS STAFFCO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MELIUS STAFFCO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159 347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165 238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231 068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MELIUS STAFFCO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INTENSIV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MELIUS STAFFCO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Strømsø torg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833 455 702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MELIUS STAFFCO AS</a:t>
            </a:r>
          </a:p>
        </p:txBody>
      </p:sp>
    </p:spTree>
  </p:cSld>
  <p:clrMapOvr>
    <a:masterClrMapping xmlns:a="http://schemas.openxmlformats.org/drawingml/2006/main"/>
  </p:clrMapOvr>
</p:sld>
</file>