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580cf472d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d9bfdc2c24fd7"/>
  </p:sldMasterIdLst>
  <p:sldIdLst>
    <p:sldId xmlns:r="http://schemas.openxmlformats.org/officeDocument/2006/relationships" id="256" r:id="R109a230e75cd46ce"/>
    <p:sldId xmlns:r="http://schemas.openxmlformats.org/officeDocument/2006/relationships" id="257" r:id="R71a3243369cc4b93"/>
    <p:sldId xmlns:r="http://schemas.openxmlformats.org/officeDocument/2006/relationships" id="258" r:id="R4dc48291847e44d4"/>
    <p:sldId xmlns:r="http://schemas.openxmlformats.org/officeDocument/2006/relationships" id="259" r:id="Rab6342c9715f44a2"/>
    <p:sldId xmlns:r="http://schemas.openxmlformats.org/officeDocument/2006/relationships" id="260" r:id="R3eb7c166362f43b7"/>
    <p:sldId xmlns:r="http://schemas.openxmlformats.org/officeDocument/2006/relationships" id="261" r:id="Rd98031df9a554302"/>
    <p:sldId xmlns:r="http://schemas.openxmlformats.org/officeDocument/2006/relationships" id="262" r:id="R3dc9a210e99d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d9bfdc2c24fd7" /><Relationship Type="http://schemas.openxmlformats.org/officeDocument/2006/relationships/slide" Target="/ppt/slides/slide1.xml" Id="R109a230e75cd46ce" /><Relationship Type="http://schemas.openxmlformats.org/officeDocument/2006/relationships/slide" Target="/ppt/slides/slide2.xml" Id="R71a3243369cc4b93" /><Relationship Type="http://schemas.openxmlformats.org/officeDocument/2006/relationships/slide" Target="/ppt/slides/slide3.xml" Id="R4dc48291847e44d4" /><Relationship Type="http://schemas.openxmlformats.org/officeDocument/2006/relationships/slide" Target="/ppt/slides/slide4.xml" Id="Rab6342c9715f44a2" /><Relationship Type="http://schemas.openxmlformats.org/officeDocument/2006/relationships/slide" Target="/ppt/slides/slide5.xml" Id="R3eb7c166362f43b7" /><Relationship Type="http://schemas.openxmlformats.org/officeDocument/2006/relationships/slide" Target="/ppt/slides/slide6.xml" Id="Rd98031df9a554302" /><Relationship Type="http://schemas.openxmlformats.org/officeDocument/2006/relationships/slide" Target="/ppt/slides/slide7.xml" Id="R3dc9a210e99d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9c4fc5ebe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5f3f9c1d4f04" /><Relationship Type="http://schemas.openxmlformats.org/officeDocument/2006/relationships/theme" Target="/ppt/slideMasters/theme/theme1.xml" Id="Ra90aeb3f6c6d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55f3f9c1d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123ea3bc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124b487a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98159428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8c9ca8db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6c50fca4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9298d44b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03bd65b6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HELVIKS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ZWYGART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 SVEINSON ZWYGART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Hågåslia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833 500 252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