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e99589628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c5d6313f6415c"/>
  </p:sldMasterIdLst>
  <p:sldIdLst>
    <p:sldId xmlns:r="http://schemas.openxmlformats.org/officeDocument/2006/relationships" id="256" r:id="Ra9da2be5aee045a7"/>
    <p:sldId xmlns:r="http://schemas.openxmlformats.org/officeDocument/2006/relationships" id="257" r:id="Rcb6057ff1b654180"/>
    <p:sldId xmlns:r="http://schemas.openxmlformats.org/officeDocument/2006/relationships" id="258" r:id="R699b558e13214d1f"/>
    <p:sldId xmlns:r="http://schemas.openxmlformats.org/officeDocument/2006/relationships" id="259" r:id="R7b26b5259a404986"/>
    <p:sldId xmlns:r="http://schemas.openxmlformats.org/officeDocument/2006/relationships" id="260" r:id="Raa4d281e528444af"/>
    <p:sldId xmlns:r="http://schemas.openxmlformats.org/officeDocument/2006/relationships" id="261" r:id="R17e4550c541f411d"/>
    <p:sldId xmlns:r="http://schemas.openxmlformats.org/officeDocument/2006/relationships" id="262" r:id="R06e35bd51af9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c5d6313f6415c" /><Relationship Type="http://schemas.openxmlformats.org/officeDocument/2006/relationships/slide" Target="/ppt/slides/slide1.xml" Id="Ra9da2be5aee045a7" /><Relationship Type="http://schemas.openxmlformats.org/officeDocument/2006/relationships/slide" Target="/ppt/slides/slide2.xml" Id="Rcb6057ff1b654180" /><Relationship Type="http://schemas.openxmlformats.org/officeDocument/2006/relationships/slide" Target="/ppt/slides/slide3.xml" Id="R699b558e13214d1f" /><Relationship Type="http://schemas.openxmlformats.org/officeDocument/2006/relationships/slide" Target="/ppt/slides/slide4.xml" Id="R7b26b5259a404986" /><Relationship Type="http://schemas.openxmlformats.org/officeDocument/2006/relationships/slide" Target="/ppt/slides/slide5.xml" Id="Raa4d281e528444af" /><Relationship Type="http://schemas.openxmlformats.org/officeDocument/2006/relationships/slide" Target="/ppt/slides/slide6.xml" Id="R17e4550c541f411d" /><Relationship Type="http://schemas.openxmlformats.org/officeDocument/2006/relationships/slide" Target="/ppt/slides/slide7.xml" Id="R06e35bd51af9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ac7289dd1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8b213c264cfd" /><Relationship Type="http://schemas.openxmlformats.org/officeDocument/2006/relationships/theme" Target="/ppt/slideMasters/theme/theme1.xml" Id="Rc86536e6a6fc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88b213c26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5934f8265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2f2b6d06f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8a3d1494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a033273a1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dc118bcc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047ff24c6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f86e88a1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BW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BW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9 593 485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RAGNAR WIERSDALEN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AVNER ALLUM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BJØRN-ERIK BERGMANN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AASS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KJÆR THORESEN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HOLDING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