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00006a81a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5f0d083bc4fd9"/>
  </p:sldMasterIdLst>
  <p:sldIdLst>
    <p:sldId xmlns:r="http://schemas.openxmlformats.org/officeDocument/2006/relationships" id="256" r:id="R77590dde1535492f"/>
    <p:sldId xmlns:r="http://schemas.openxmlformats.org/officeDocument/2006/relationships" id="257" r:id="Re3bfd9786bfd4b59"/>
    <p:sldId xmlns:r="http://schemas.openxmlformats.org/officeDocument/2006/relationships" id="258" r:id="R4cd0bb3ba5d24e4c"/>
    <p:sldId xmlns:r="http://schemas.openxmlformats.org/officeDocument/2006/relationships" id="259" r:id="R2d60d5513cff4e80"/>
    <p:sldId xmlns:r="http://schemas.openxmlformats.org/officeDocument/2006/relationships" id="260" r:id="R362533d986204885"/>
    <p:sldId xmlns:r="http://schemas.openxmlformats.org/officeDocument/2006/relationships" id="261" r:id="R85aac079d03047ee"/>
    <p:sldId xmlns:r="http://schemas.openxmlformats.org/officeDocument/2006/relationships" id="262" r:id="R2be338878776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5f0d083bc4fd9" /><Relationship Type="http://schemas.openxmlformats.org/officeDocument/2006/relationships/slide" Target="/ppt/slides/slide1.xml" Id="R77590dde1535492f" /><Relationship Type="http://schemas.openxmlformats.org/officeDocument/2006/relationships/slide" Target="/ppt/slides/slide2.xml" Id="Re3bfd9786bfd4b59" /><Relationship Type="http://schemas.openxmlformats.org/officeDocument/2006/relationships/slide" Target="/ppt/slides/slide3.xml" Id="R4cd0bb3ba5d24e4c" /><Relationship Type="http://schemas.openxmlformats.org/officeDocument/2006/relationships/slide" Target="/ppt/slides/slide4.xml" Id="R2d60d5513cff4e80" /><Relationship Type="http://schemas.openxmlformats.org/officeDocument/2006/relationships/slide" Target="/ppt/slides/slide5.xml" Id="R362533d986204885" /><Relationship Type="http://schemas.openxmlformats.org/officeDocument/2006/relationships/slide" Target="/ppt/slides/slide6.xml" Id="R85aac079d03047ee" /><Relationship Type="http://schemas.openxmlformats.org/officeDocument/2006/relationships/slide" Target="/ppt/slides/slide7.xml" Id="R2be338878776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52391b19d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2af386de4454" /><Relationship Type="http://schemas.openxmlformats.org/officeDocument/2006/relationships/theme" Target="/ppt/slideMasters/theme/theme1.xml" Id="Rd4785c05968f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c2af386de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9e278750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50c6171d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4d3eb1ba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97230d86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13b503fe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20934462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62c969c0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R24 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8 209 410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834 238 152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