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241738778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a1ac6a83b4587"/>
  </p:sldMasterIdLst>
  <p:sldIdLst>
    <p:sldId xmlns:r="http://schemas.openxmlformats.org/officeDocument/2006/relationships" id="256" r:id="R4ce5b57e9dde4da4"/>
    <p:sldId xmlns:r="http://schemas.openxmlformats.org/officeDocument/2006/relationships" id="257" r:id="R299d55883fba4a4c"/>
    <p:sldId xmlns:r="http://schemas.openxmlformats.org/officeDocument/2006/relationships" id="258" r:id="R0f93b940b3204ca3"/>
    <p:sldId xmlns:r="http://schemas.openxmlformats.org/officeDocument/2006/relationships" id="259" r:id="Rcf3047d9d14c4078"/>
    <p:sldId xmlns:r="http://schemas.openxmlformats.org/officeDocument/2006/relationships" id="260" r:id="R65d9b99a75134899"/>
    <p:sldId xmlns:r="http://schemas.openxmlformats.org/officeDocument/2006/relationships" id="261" r:id="Rfe0b5888eddf4db4"/>
    <p:sldId xmlns:r="http://schemas.openxmlformats.org/officeDocument/2006/relationships" id="262" r:id="R19bbaf3eeba6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a1ac6a83b4587" /><Relationship Type="http://schemas.openxmlformats.org/officeDocument/2006/relationships/slide" Target="/ppt/slides/slide1.xml" Id="R4ce5b57e9dde4da4" /><Relationship Type="http://schemas.openxmlformats.org/officeDocument/2006/relationships/slide" Target="/ppt/slides/slide2.xml" Id="R299d55883fba4a4c" /><Relationship Type="http://schemas.openxmlformats.org/officeDocument/2006/relationships/slide" Target="/ppt/slides/slide3.xml" Id="R0f93b940b3204ca3" /><Relationship Type="http://schemas.openxmlformats.org/officeDocument/2006/relationships/slide" Target="/ppt/slides/slide4.xml" Id="Rcf3047d9d14c4078" /><Relationship Type="http://schemas.openxmlformats.org/officeDocument/2006/relationships/slide" Target="/ppt/slides/slide5.xml" Id="R65d9b99a75134899" /><Relationship Type="http://schemas.openxmlformats.org/officeDocument/2006/relationships/slide" Target="/ppt/slides/slide6.xml" Id="Rfe0b5888eddf4db4" /><Relationship Type="http://schemas.openxmlformats.org/officeDocument/2006/relationships/slide" Target="/ppt/slides/slide7.xml" Id="R19bbaf3eeba6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6849bc19a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7a29a145e4abf" /><Relationship Type="http://schemas.openxmlformats.org/officeDocument/2006/relationships/theme" Target="/ppt/slideMasters/theme/theme1.xml" Id="Rde1142ad584d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7a29a145e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2c80d208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afe9f4ed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7f1ef718e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ecac391e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63d9adf42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0fbda0df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e137aac6d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JULIE TRETTETEIG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