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ea548dcce24b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1cc0098ce84e64"/>
  </p:sldMasterIdLst>
  <p:sldIdLst>
    <p:sldId xmlns:r="http://schemas.openxmlformats.org/officeDocument/2006/relationships" id="256" r:id="R83f3be16ad944df4"/>
    <p:sldId xmlns:r="http://schemas.openxmlformats.org/officeDocument/2006/relationships" id="257" r:id="R0c1edec752f64a2f"/>
    <p:sldId xmlns:r="http://schemas.openxmlformats.org/officeDocument/2006/relationships" id="258" r:id="R73253e73b30c4b99"/>
    <p:sldId xmlns:r="http://schemas.openxmlformats.org/officeDocument/2006/relationships" id="259" r:id="R6141f76040b74778"/>
    <p:sldId xmlns:r="http://schemas.openxmlformats.org/officeDocument/2006/relationships" id="260" r:id="R8222313f858246cb"/>
    <p:sldId xmlns:r="http://schemas.openxmlformats.org/officeDocument/2006/relationships" id="261" r:id="Rcd9c34aac04a4c81"/>
    <p:sldId xmlns:r="http://schemas.openxmlformats.org/officeDocument/2006/relationships" id="262" r:id="Recf05edbb2924c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1cc0098ce84e64" /><Relationship Type="http://schemas.openxmlformats.org/officeDocument/2006/relationships/slide" Target="/ppt/slides/slide1.xml" Id="R83f3be16ad944df4" /><Relationship Type="http://schemas.openxmlformats.org/officeDocument/2006/relationships/slide" Target="/ppt/slides/slide2.xml" Id="R0c1edec752f64a2f" /><Relationship Type="http://schemas.openxmlformats.org/officeDocument/2006/relationships/slide" Target="/ppt/slides/slide3.xml" Id="R73253e73b30c4b99" /><Relationship Type="http://schemas.openxmlformats.org/officeDocument/2006/relationships/slide" Target="/ppt/slides/slide4.xml" Id="R6141f76040b74778" /><Relationship Type="http://schemas.openxmlformats.org/officeDocument/2006/relationships/slide" Target="/ppt/slides/slide5.xml" Id="R8222313f858246cb" /><Relationship Type="http://schemas.openxmlformats.org/officeDocument/2006/relationships/slide" Target="/ppt/slides/slide6.xml" Id="Rcd9c34aac04a4c81" /><Relationship Type="http://schemas.openxmlformats.org/officeDocument/2006/relationships/slide" Target="/ppt/slides/slide7.xml" Id="Recf05edbb2924c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3f299c123d4d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fb1cc76184538" /><Relationship Type="http://schemas.openxmlformats.org/officeDocument/2006/relationships/theme" Target="/ppt/slideMasters/theme/theme1.xml" Id="R8ff0f0b14b5946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ffb1cc761845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1cc54d61a44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ccb2873a145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b90fb01764d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79da0473844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96901f65b41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1bcff481542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0d9a19d374c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STELLANOVA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STELLANOVA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STELLANOVA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STELLANOVA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STELLANOVA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STELLANOVA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117 310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STELLANOVA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BØRRE GJERDRUM STELLANDER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STELLANOVA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Martavegen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6013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834 557 002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STELLANOVA AS</a:t>
            </a:r>
          </a:p>
        </p:txBody>
      </p:sp>
    </p:spTree>
  </p:cSld>
  <p:clrMapOvr>
    <a:masterClrMapping xmlns:a="http://schemas.openxmlformats.org/drawingml/2006/main"/>
  </p:clrMapOvr>
</p:sld>
</file>