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ec05a1bac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a746cdba649ab"/>
  </p:sldMasterIdLst>
  <p:sldIdLst>
    <p:sldId xmlns:r="http://schemas.openxmlformats.org/officeDocument/2006/relationships" id="256" r:id="R711864fe6a6f45f9"/>
    <p:sldId xmlns:r="http://schemas.openxmlformats.org/officeDocument/2006/relationships" id="257" r:id="R8968a2e15abb44f3"/>
    <p:sldId xmlns:r="http://schemas.openxmlformats.org/officeDocument/2006/relationships" id="258" r:id="R24950674b5d1404e"/>
    <p:sldId xmlns:r="http://schemas.openxmlformats.org/officeDocument/2006/relationships" id="259" r:id="R5f04b908c5ec43ef"/>
    <p:sldId xmlns:r="http://schemas.openxmlformats.org/officeDocument/2006/relationships" id="260" r:id="R929ca4ff1aeb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a746cdba649ab" /><Relationship Type="http://schemas.openxmlformats.org/officeDocument/2006/relationships/slide" Target="/ppt/slides/slide1.xml" Id="R711864fe6a6f45f9" /><Relationship Type="http://schemas.openxmlformats.org/officeDocument/2006/relationships/slide" Target="/ppt/slides/slide2.xml" Id="R8968a2e15abb44f3" /><Relationship Type="http://schemas.openxmlformats.org/officeDocument/2006/relationships/slide" Target="/ppt/slides/slide3.xml" Id="R24950674b5d1404e" /><Relationship Type="http://schemas.openxmlformats.org/officeDocument/2006/relationships/slide" Target="/ppt/slides/slide4.xml" Id="R5f04b908c5ec43ef" /><Relationship Type="http://schemas.openxmlformats.org/officeDocument/2006/relationships/slide" Target="/ppt/slides/slide5.xml" Id="R929ca4ff1aeb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951898614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fd570af34ef8" /><Relationship Type="http://schemas.openxmlformats.org/officeDocument/2006/relationships/theme" Target="/ppt/slideMasters/theme/theme1.xml" Id="R177418b0b465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dfd570af3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f8b80a3a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7d925cdb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524ab2a8e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a9698881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b804412e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GUTFINSZKY CAPITAL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CAPITAL LTD NUF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Gutfinszky AS, Georg Tvibergs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834 672 162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