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78aae1446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2861843df44a55"/>
  </p:sldMasterIdLst>
  <p:sldIdLst>
    <p:sldId xmlns:r="http://schemas.openxmlformats.org/officeDocument/2006/relationships" id="256" r:id="Ra5d628b1745d43a0"/>
    <p:sldId xmlns:r="http://schemas.openxmlformats.org/officeDocument/2006/relationships" id="257" r:id="R4777c9df75b54607"/>
    <p:sldId xmlns:r="http://schemas.openxmlformats.org/officeDocument/2006/relationships" id="258" r:id="R97d75e89d0a84ae1"/>
    <p:sldId xmlns:r="http://schemas.openxmlformats.org/officeDocument/2006/relationships" id="259" r:id="R5ebe7993f71e4e20"/>
    <p:sldId xmlns:r="http://schemas.openxmlformats.org/officeDocument/2006/relationships" id="260" r:id="Rcc7498fa648042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2861843df44a55" /><Relationship Type="http://schemas.openxmlformats.org/officeDocument/2006/relationships/slide" Target="/ppt/slides/slide1.xml" Id="Ra5d628b1745d43a0" /><Relationship Type="http://schemas.openxmlformats.org/officeDocument/2006/relationships/slide" Target="/ppt/slides/slide2.xml" Id="R4777c9df75b54607" /><Relationship Type="http://schemas.openxmlformats.org/officeDocument/2006/relationships/slide" Target="/ppt/slides/slide3.xml" Id="R97d75e89d0a84ae1" /><Relationship Type="http://schemas.openxmlformats.org/officeDocument/2006/relationships/slide" Target="/ppt/slides/slide4.xml" Id="R5ebe7993f71e4e20" /><Relationship Type="http://schemas.openxmlformats.org/officeDocument/2006/relationships/slide" Target="/ppt/slides/slide5.xml" Id="Rcc7498fa648042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f92090edf9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682bc639482f" /><Relationship Type="http://schemas.openxmlformats.org/officeDocument/2006/relationships/theme" Target="/ppt/slideMasters/theme/theme1.xml" Id="Rec1dc660c9a74b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7682bc63948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52d909bab45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58fc72444f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bc7698a5b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7a1d746e5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069a72fae49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TELL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00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post@tellnorge.no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tellnorge.no/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834 836 912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TELL NORGE AS</a:t>
            </a:r>
          </a:p>
        </p:txBody>
      </p:sp>
    </p:spTree>
  </p:cSld>
  <p:clrMapOvr>
    <a:masterClrMapping xmlns:a="http://schemas.openxmlformats.org/drawingml/2006/main"/>
  </p:clrMapOvr>
</p:sld>
</file>