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7e6938cc0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e3521a0934908"/>
  </p:sldMasterIdLst>
  <p:sldIdLst>
    <p:sldId xmlns:r="http://schemas.openxmlformats.org/officeDocument/2006/relationships" id="256" r:id="R2ad9898103b74908"/>
    <p:sldId xmlns:r="http://schemas.openxmlformats.org/officeDocument/2006/relationships" id="257" r:id="Ra99fbc9057444729"/>
    <p:sldId xmlns:r="http://schemas.openxmlformats.org/officeDocument/2006/relationships" id="258" r:id="R76833778daa548e3"/>
    <p:sldId xmlns:r="http://schemas.openxmlformats.org/officeDocument/2006/relationships" id="259" r:id="R2e93904047cd4791"/>
    <p:sldId xmlns:r="http://schemas.openxmlformats.org/officeDocument/2006/relationships" id="260" r:id="Rcad27dc72f71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e3521a0934908" /><Relationship Type="http://schemas.openxmlformats.org/officeDocument/2006/relationships/slide" Target="/ppt/slides/slide1.xml" Id="R2ad9898103b74908" /><Relationship Type="http://schemas.openxmlformats.org/officeDocument/2006/relationships/slide" Target="/ppt/slides/slide2.xml" Id="Ra99fbc9057444729" /><Relationship Type="http://schemas.openxmlformats.org/officeDocument/2006/relationships/slide" Target="/ppt/slides/slide3.xml" Id="R76833778daa548e3" /><Relationship Type="http://schemas.openxmlformats.org/officeDocument/2006/relationships/slide" Target="/ppt/slides/slide4.xml" Id="R2e93904047cd4791" /><Relationship Type="http://schemas.openxmlformats.org/officeDocument/2006/relationships/slide" Target="/ppt/slides/slide5.xml" Id="Rcad27dc72f71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ca092f84f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ba4bb865b453c" /><Relationship Type="http://schemas.openxmlformats.org/officeDocument/2006/relationships/theme" Target="/ppt/slideMasters/theme/theme1.xml" Id="Rb2f7fe66787c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ba4bb865b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75db6907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a5d8f125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14ce0df5b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b27ba518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dc5fb78fe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MERÅKER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MERÅKER KOMMUNE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74813200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postmottak@meraker.kommune.no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835 231 712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