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9d461cd57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675cf5e584373"/>
  </p:sldMasterIdLst>
  <p:sldIdLst>
    <p:sldId xmlns:r="http://schemas.openxmlformats.org/officeDocument/2006/relationships" id="256" r:id="R94073e36193842d8"/>
    <p:sldId xmlns:r="http://schemas.openxmlformats.org/officeDocument/2006/relationships" id="257" r:id="R0c020120d97f440b"/>
    <p:sldId xmlns:r="http://schemas.openxmlformats.org/officeDocument/2006/relationships" id="258" r:id="R500a2754ea2f454a"/>
    <p:sldId xmlns:r="http://schemas.openxmlformats.org/officeDocument/2006/relationships" id="259" r:id="Rb14a26c57b4e48d1"/>
    <p:sldId xmlns:r="http://schemas.openxmlformats.org/officeDocument/2006/relationships" id="260" r:id="R772c010230174c66"/>
    <p:sldId xmlns:r="http://schemas.openxmlformats.org/officeDocument/2006/relationships" id="261" r:id="R1017384ee9c5450c"/>
    <p:sldId xmlns:r="http://schemas.openxmlformats.org/officeDocument/2006/relationships" id="262" r:id="R0b36c563adc2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675cf5e584373" /><Relationship Type="http://schemas.openxmlformats.org/officeDocument/2006/relationships/slide" Target="/ppt/slides/slide1.xml" Id="R94073e36193842d8" /><Relationship Type="http://schemas.openxmlformats.org/officeDocument/2006/relationships/slide" Target="/ppt/slides/slide2.xml" Id="R0c020120d97f440b" /><Relationship Type="http://schemas.openxmlformats.org/officeDocument/2006/relationships/slide" Target="/ppt/slides/slide3.xml" Id="R500a2754ea2f454a" /><Relationship Type="http://schemas.openxmlformats.org/officeDocument/2006/relationships/slide" Target="/ppt/slides/slide4.xml" Id="Rb14a26c57b4e48d1" /><Relationship Type="http://schemas.openxmlformats.org/officeDocument/2006/relationships/slide" Target="/ppt/slides/slide5.xml" Id="R772c010230174c66" /><Relationship Type="http://schemas.openxmlformats.org/officeDocument/2006/relationships/slide" Target="/ppt/slides/slide6.xml" Id="R1017384ee9c5450c" /><Relationship Type="http://schemas.openxmlformats.org/officeDocument/2006/relationships/slide" Target="/ppt/slides/slide7.xml" Id="R0b36c563adc2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ceade9d07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4edcde6d4e1a" /><Relationship Type="http://schemas.openxmlformats.org/officeDocument/2006/relationships/theme" Target="/ppt/slideMasters/theme/theme1.xml" Id="Rb5484532728e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f4edcde6d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b5c0c011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efaf1a37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cc82dba0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905fe919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e79fe517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de9ef573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46f2c4cd3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TENNEFOSS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TENNEFOSS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TENNEFOSS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IRENE TENNEFOSS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01 06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ptennefo@online.no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835 286 932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