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269275dd8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cf34485ca4f7c"/>
  </p:sldMasterIdLst>
  <p:sldIdLst>
    <p:sldId xmlns:r="http://schemas.openxmlformats.org/officeDocument/2006/relationships" id="256" r:id="R672c4917c2564f0f"/>
    <p:sldId xmlns:r="http://schemas.openxmlformats.org/officeDocument/2006/relationships" id="257" r:id="Re3bdbb68376f4cfd"/>
    <p:sldId xmlns:r="http://schemas.openxmlformats.org/officeDocument/2006/relationships" id="258" r:id="R267c1bc6840d4ec7"/>
    <p:sldId xmlns:r="http://schemas.openxmlformats.org/officeDocument/2006/relationships" id="259" r:id="R649269ef2c29488d"/>
    <p:sldId xmlns:r="http://schemas.openxmlformats.org/officeDocument/2006/relationships" id="260" r:id="R4ca58fddadeb41e8"/>
    <p:sldId xmlns:r="http://schemas.openxmlformats.org/officeDocument/2006/relationships" id="261" r:id="R1522363768114d5f"/>
    <p:sldId xmlns:r="http://schemas.openxmlformats.org/officeDocument/2006/relationships" id="262" r:id="R873ddddd59a7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cf34485ca4f7c" /><Relationship Type="http://schemas.openxmlformats.org/officeDocument/2006/relationships/slide" Target="/ppt/slides/slide1.xml" Id="R672c4917c2564f0f" /><Relationship Type="http://schemas.openxmlformats.org/officeDocument/2006/relationships/slide" Target="/ppt/slides/slide2.xml" Id="Re3bdbb68376f4cfd" /><Relationship Type="http://schemas.openxmlformats.org/officeDocument/2006/relationships/slide" Target="/ppt/slides/slide3.xml" Id="R267c1bc6840d4ec7" /><Relationship Type="http://schemas.openxmlformats.org/officeDocument/2006/relationships/slide" Target="/ppt/slides/slide4.xml" Id="R649269ef2c29488d" /><Relationship Type="http://schemas.openxmlformats.org/officeDocument/2006/relationships/slide" Target="/ppt/slides/slide5.xml" Id="R4ca58fddadeb41e8" /><Relationship Type="http://schemas.openxmlformats.org/officeDocument/2006/relationships/slide" Target="/ppt/slides/slide6.xml" Id="R1522363768114d5f" /><Relationship Type="http://schemas.openxmlformats.org/officeDocument/2006/relationships/slide" Target="/ppt/slides/slide7.xml" Id="R873ddddd59a7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af600e0ed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4fef917a341c4" /><Relationship Type="http://schemas.openxmlformats.org/officeDocument/2006/relationships/theme" Target="/ppt/slideMasters/theme/theme1.xml" Id="R66d6215cb938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4fef917a3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d0f95f30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5acec115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24b78417d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06241b18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fab059ef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5ebc8aa77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2f3a1baed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6 389 414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MAGNUS BORGE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Borge, Skjellveien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835 444 392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