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6252066be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c2452a5fa4489"/>
  </p:sldMasterIdLst>
  <p:sldIdLst>
    <p:sldId xmlns:r="http://schemas.openxmlformats.org/officeDocument/2006/relationships" id="256" r:id="Rd264bff3416a41e6"/>
    <p:sldId xmlns:r="http://schemas.openxmlformats.org/officeDocument/2006/relationships" id="257" r:id="R9f3dbc0dc2794558"/>
    <p:sldId xmlns:r="http://schemas.openxmlformats.org/officeDocument/2006/relationships" id="258" r:id="R580d4f6da70940d8"/>
    <p:sldId xmlns:r="http://schemas.openxmlformats.org/officeDocument/2006/relationships" id="259" r:id="R63385a3a17324ea4"/>
    <p:sldId xmlns:r="http://schemas.openxmlformats.org/officeDocument/2006/relationships" id="260" r:id="Re8614a9401574b34"/>
    <p:sldId xmlns:r="http://schemas.openxmlformats.org/officeDocument/2006/relationships" id="261" r:id="R840da50cbbf0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c2452a5fa4489" /><Relationship Type="http://schemas.openxmlformats.org/officeDocument/2006/relationships/slide" Target="/ppt/slides/slide1.xml" Id="Rd264bff3416a41e6" /><Relationship Type="http://schemas.openxmlformats.org/officeDocument/2006/relationships/slide" Target="/ppt/slides/slide2.xml" Id="R9f3dbc0dc2794558" /><Relationship Type="http://schemas.openxmlformats.org/officeDocument/2006/relationships/slide" Target="/ppt/slides/slide3.xml" Id="R580d4f6da70940d8" /><Relationship Type="http://schemas.openxmlformats.org/officeDocument/2006/relationships/slide" Target="/ppt/slides/slide4.xml" Id="R63385a3a17324ea4" /><Relationship Type="http://schemas.openxmlformats.org/officeDocument/2006/relationships/slide" Target="/ppt/slides/slide5.xml" Id="Re8614a9401574b34" /><Relationship Type="http://schemas.openxmlformats.org/officeDocument/2006/relationships/slide" Target="/ppt/slides/slide6.xml" Id="R840da50cbbf0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46f031b97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abd3f04b471b" /><Relationship Type="http://schemas.openxmlformats.org/officeDocument/2006/relationships/theme" Target="/ppt/slideMasters/theme/theme1.xml" Id="R5ea28f95e89f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aabd3f04b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6f290c3d7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e5864184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c52ab2c4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4cc501e6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cb2b77f0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d6a33a8f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