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9a7af5a65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b960819244fa9"/>
  </p:sldMasterIdLst>
  <p:sldIdLst>
    <p:sldId xmlns:r="http://schemas.openxmlformats.org/officeDocument/2006/relationships" id="256" r:id="R0bad977fbcb7423d"/>
    <p:sldId xmlns:r="http://schemas.openxmlformats.org/officeDocument/2006/relationships" id="257" r:id="R39c009a8f03a473f"/>
    <p:sldId xmlns:r="http://schemas.openxmlformats.org/officeDocument/2006/relationships" id="258" r:id="R9fd91028bbfe45bf"/>
    <p:sldId xmlns:r="http://schemas.openxmlformats.org/officeDocument/2006/relationships" id="259" r:id="R70df71456bea422c"/>
    <p:sldId xmlns:r="http://schemas.openxmlformats.org/officeDocument/2006/relationships" id="260" r:id="Ra8a86df3a1784ca2"/>
    <p:sldId xmlns:r="http://schemas.openxmlformats.org/officeDocument/2006/relationships" id="261" r:id="R7b60ce4632d946f1"/>
    <p:sldId xmlns:r="http://schemas.openxmlformats.org/officeDocument/2006/relationships" id="262" r:id="R9ce41869c54a49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b960819244fa9" /><Relationship Type="http://schemas.openxmlformats.org/officeDocument/2006/relationships/slide" Target="/ppt/slides/slide1.xml" Id="R0bad977fbcb7423d" /><Relationship Type="http://schemas.openxmlformats.org/officeDocument/2006/relationships/slide" Target="/ppt/slides/slide2.xml" Id="R39c009a8f03a473f" /><Relationship Type="http://schemas.openxmlformats.org/officeDocument/2006/relationships/slide" Target="/ppt/slides/slide3.xml" Id="R9fd91028bbfe45bf" /><Relationship Type="http://schemas.openxmlformats.org/officeDocument/2006/relationships/slide" Target="/ppt/slides/slide4.xml" Id="R70df71456bea422c" /><Relationship Type="http://schemas.openxmlformats.org/officeDocument/2006/relationships/slide" Target="/ppt/slides/slide5.xml" Id="Ra8a86df3a1784ca2" /><Relationship Type="http://schemas.openxmlformats.org/officeDocument/2006/relationships/slide" Target="/ppt/slides/slide6.xml" Id="R7b60ce4632d946f1" /><Relationship Type="http://schemas.openxmlformats.org/officeDocument/2006/relationships/slide" Target="/ppt/slides/slide7.xml" Id="R9ce41869c54a49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cebc6c4d6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b293f72d40e8" /><Relationship Type="http://schemas.openxmlformats.org/officeDocument/2006/relationships/theme" Target="/ppt/slideMasters/theme/theme1.xml" Id="Rd3295d822330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ab293f72d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d28983ffd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e3e9d6a5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75b035d40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3fe6bb7ff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73e8c6bf5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94821dc9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d7bf79d1b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