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4fce12eac8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0a2199c09041eb"/>
  </p:sldMasterIdLst>
  <p:sldIdLst>
    <p:sldId xmlns:r="http://schemas.openxmlformats.org/officeDocument/2006/relationships" id="256" r:id="R87e02f3d66f84310"/>
    <p:sldId xmlns:r="http://schemas.openxmlformats.org/officeDocument/2006/relationships" id="257" r:id="Ra0228b6ed8184eea"/>
    <p:sldId xmlns:r="http://schemas.openxmlformats.org/officeDocument/2006/relationships" id="258" r:id="R9d000d8683564d81"/>
    <p:sldId xmlns:r="http://schemas.openxmlformats.org/officeDocument/2006/relationships" id="259" r:id="R47c75d99071b475b"/>
    <p:sldId xmlns:r="http://schemas.openxmlformats.org/officeDocument/2006/relationships" id="260" r:id="R596be230103a47de"/>
    <p:sldId xmlns:r="http://schemas.openxmlformats.org/officeDocument/2006/relationships" id="261" r:id="R6d359df03fee4e2a"/>
    <p:sldId xmlns:r="http://schemas.openxmlformats.org/officeDocument/2006/relationships" id="262" r:id="Rccfdafef171949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a2199c09041eb" /><Relationship Type="http://schemas.openxmlformats.org/officeDocument/2006/relationships/slide" Target="/ppt/slides/slide1.xml" Id="R87e02f3d66f84310" /><Relationship Type="http://schemas.openxmlformats.org/officeDocument/2006/relationships/slide" Target="/ppt/slides/slide2.xml" Id="Ra0228b6ed8184eea" /><Relationship Type="http://schemas.openxmlformats.org/officeDocument/2006/relationships/slide" Target="/ppt/slides/slide3.xml" Id="R9d000d8683564d81" /><Relationship Type="http://schemas.openxmlformats.org/officeDocument/2006/relationships/slide" Target="/ppt/slides/slide4.xml" Id="R47c75d99071b475b" /><Relationship Type="http://schemas.openxmlformats.org/officeDocument/2006/relationships/slide" Target="/ppt/slides/slide5.xml" Id="R596be230103a47de" /><Relationship Type="http://schemas.openxmlformats.org/officeDocument/2006/relationships/slide" Target="/ppt/slides/slide6.xml" Id="R6d359df03fee4e2a" /><Relationship Type="http://schemas.openxmlformats.org/officeDocument/2006/relationships/slide" Target="/ppt/slides/slide7.xml" Id="Rccfdafef171949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ab15f080845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deb2e0f4548c2" /><Relationship Type="http://schemas.openxmlformats.org/officeDocument/2006/relationships/theme" Target="/ppt/slideMasters/theme/theme1.xml" Id="Rab116c4f1ef843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adeb2e0f4548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ed507e8bb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6820c0e6f4a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ab53ff0ed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c3d2bd7cb4a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1c4f84db744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562bfc2d143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55d9aa1b040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HATHON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HATHON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362 617 828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653 013 953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HATHON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835 566 692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