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ab6de7571d46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78dee3960440f3"/>
  </p:sldMasterIdLst>
  <p:sldIdLst>
    <p:sldId xmlns:r="http://schemas.openxmlformats.org/officeDocument/2006/relationships" id="256" r:id="Ra1c9a199383e4923"/>
    <p:sldId xmlns:r="http://schemas.openxmlformats.org/officeDocument/2006/relationships" id="257" r:id="Rd053bf6c961f45b8"/>
    <p:sldId xmlns:r="http://schemas.openxmlformats.org/officeDocument/2006/relationships" id="258" r:id="R879aa06366984fc9"/>
    <p:sldId xmlns:r="http://schemas.openxmlformats.org/officeDocument/2006/relationships" id="259" r:id="Rbb135cace5e041b6"/>
    <p:sldId xmlns:r="http://schemas.openxmlformats.org/officeDocument/2006/relationships" id="260" r:id="R57fdd28027934a06"/>
    <p:sldId xmlns:r="http://schemas.openxmlformats.org/officeDocument/2006/relationships" id="261" r:id="R3fec0b6e5d5e40cf"/>
    <p:sldId xmlns:r="http://schemas.openxmlformats.org/officeDocument/2006/relationships" id="262" r:id="R543be8bd5de245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78dee3960440f3" /><Relationship Type="http://schemas.openxmlformats.org/officeDocument/2006/relationships/slide" Target="/ppt/slides/slide1.xml" Id="Ra1c9a199383e4923" /><Relationship Type="http://schemas.openxmlformats.org/officeDocument/2006/relationships/slide" Target="/ppt/slides/slide2.xml" Id="Rd053bf6c961f45b8" /><Relationship Type="http://schemas.openxmlformats.org/officeDocument/2006/relationships/slide" Target="/ppt/slides/slide3.xml" Id="R879aa06366984fc9" /><Relationship Type="http://schemas.openxmlformats.org/officeDocument/2006/relationships/slide" Target="/ppt/slides/slide4.xml" Id="Rbb135cace5e041b6" /><Relationship Type="http://schemas.openxmlformats.org/officeDocument/2006/relationships/slide" Target="/ppt/slides/slide5.xml" Id="R57fdd28027934a06" /><Relationship Type="http://schemas.openxmlformats.org/officeDocument/2006/relationships/slide" Target="/ppt/slides/slide6.xml" Id="R3fec0b6e5d5e40cf" /><Relationship Type="http://schemas.openxmlformats.org/officeDocument/2006/relationships/slide" Target="/ppt/slides/slide7.xml" Id="R543be8bd5de245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fb17e8423748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b4e60c536459f" /><Relationship Type="http://schemas.openxmlformats.org/officeDocument/2006/relationships/theme" Target="/ppt/slideMasters/theme/theme1.xml" Id="R136a3cca7fae43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9b4e60c53645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ba7c7f7934d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954c499d149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e5d619a764a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4e922633c4a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b7c9679b548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04376014442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45305aa5e4f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DNB ASSET MANAGEMENT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DNB ASSET MANAGEMENT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870 000 000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869 852 000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890 826 000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1 702 523 000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2 599 165 000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DNB BANK ASA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M-12, 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835 615 472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HOLDING AS</a:t>
            </a:r>
          </a:p>
        </p:txBody>
      </p:sp>
    </p:spTree>
  </p:cSld>
  <p:clrMapOvr>
    <a:masterClrMapping xmlns:a="http://schemas.openxmlformats.org/drawingml/2006/main"/>
  </p:clrMapOvr>
</p:sld>
</file>