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ee48a92e84b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09d222eee64709"/>
  </p:sldMasterIdLst>
  <p:sldIdLst>
    <p:sldId xmlns:r="http://schemas.openxmlformats.org/officeDocument/2006/relationships" id="256" r:id="Rc7c6dbbe85ba407c"/>
    <p:sldId xmlns:r="http://schemas.openxmlformats.org/officeDocument/2006/relationships" id="257" r:id="Rd612492368124b3f"/>
    <p:sldId xmlns:r="http://schemas.openxmlformats.org/officeDocument/2006/relationships" id="258" r:id="R3696739ebd3647ec"/>
    <p:sldId xmlns:r="http://schemas.openxmlformats.org/officeDocument/2006/relationships" id="259" r:id="Ra99fc45535c24723"/>
    <p:sldId xmlns:r="http://schemas.openxmlformats.org/officeDocument/2006/relationships" id="260" r:id="R4bf813b4c324408e"/>
    <p:sldId xmlns:r="http://schemas.openxmlformats.org/officeDocument/2006/relationships" id="261" r:id="R1c61cd3e074842c3"/>
    <p:sldId xmlns:r="http://schemas.openxmlformats.org/officeDocument/2006/relationships" id="262" r:id="R5cd9d7f8eff84b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9d222eee64709" /><Relationship Type="http://schemas.openxmlformats.org/officeDocument/2006/relationships/slide" Target="/ppt/slides/slide1.xml" Id="Rc7c6dbbe85ba407c" /><Relationship Type="http://schemas.openxmlformats.org/officeDocument/2006/relationships/slide" Target="/ppt/slides/slide2.xml" Id="Rd612492368124b3f" /><Relationship Type="http://schemas.openxmlformats.org/officeDocument/2006/relationships/slide" Target="/ppt/slides/slide3.xml" Id="R3696739ebd3647ec" /><Relationship Type="http://schemas.openxmlformats.org/officeDocument/2006/relationships/slide" Target="/ppt/slides/slide4.xml" Id="Ra99fc45535c24723" /><Relationship Type="http://schemas.openxmlformats.org/officeDocument/2006/relationships/slide" Target="/ppt/slides/slide5.xml" Id="R4bf813b4c324408e" /><Relationship Type="http://schemas.openxmlformats.org/officeDocument/2006/relationships/slide" Target="/ppt/slides/slide6.xml" Id="R1c61cd3e074842c3" /><Relationship Type="http://schemas.openxmlformats.org/officeDocument/2006/relationships/slide" Target="/ppt/slides/slide7.xml" Id="R5cd9d7f8eff84b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407373c99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0e41b844c431e" /><Relationship Type="http://schemas.openxmlformats.org/officeDocument/2006/relationships/theme" Target="/ppt/slideMasters/theme/theme1.xml" Id="R9e3979b66f0244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0e41b844c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e9b33883649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0a0acdfc4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2837e7579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cee209bdc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14df54dbd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1ca512ec2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13702791046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AGROCONSULT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AGROCONSULT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BJØRG RAVNDAL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Vesterdalsvegen 1975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835 665 682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