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a46513163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ea468ecf44fe2"/>
  </p:sldMasterIdLst>
  <p:sldIdLst>
    <p:sldId xmlns:r="http://schemas.openxmlformats.org/officeDocument/2006/relationships" id="256" r:id="R853a715c49bf4631"/>
    <p:sldId xmlns:r="http://schemas.openxmlformats.org/officeDocument/2006/relationships" id="257" r:id="R57758ea981d74261"/>
    <p:sldId xmlns:r="http://schemas.openxmlformats.org/officeDocument/2006/relationships" id="258" r:id="Rbb0ecf4bd5034dcf"/>
    <p:sldId xmlns:r="http://schemas.openxmlformats.org/officeDocument/2006/relationships" id="259" r:id="R2dac9a6a87ee4e99"/>
    <p:sldId xmlns:r="http://schemas.openxmlformats.org/officeDocument/2006/relationships" id="260" r:id="R1f35817e84ec46fa"/>
    <p:sldId xmlns:r="http://schemas.openxmlformats.org/officeDocument/2006/relationships" id="261" r:id="R1161f38126504eda"/>
    <p:sldId xmlns:r="http://schemas.openxmlformats.org/officeDocument/2006/relationships" id="262" r:id="R434561b46e58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a468ecf44fe2" /><Relationship Type="http://schemas.openxmlformats.org/officeDocument/2006/relationships/slide" Target="/ppt/slides/slide1.xml" Id="R853a715c49bf4631" /><Relationship Type="http://schemas.openxmlformats.org/officeDocument/2006/relationships/slide" Target="/ppt/slides/slide2.xml" Id="R57758ea981d74261" /><Relationship Type="http://schemas.openxmlformats.org/officeDocument/2006/relationships/slide" Target="/ppt/slides/slide3.xml" Id="Rbb0ecf4bd5034dcf" /><Relationship Type="http://schemas.openxmlformats.org/officeDocument/2006/relationships/slide" Target="/ppt/slides/slide4.xml" Id="R2dac9a6a87ee4e99" /><Relationship Type="http://schemas.openxmlformats.org/officeDocument/2006/relationships/slide" Target="/ppt/slides/slide5.xml" Id="R1f35817e84ec46fa" /><Relationship Type="http://schemas.openxmlformats.org/officeDocument/2006/relationships/slide" Target="/ppt/slides/slide6.xml" Id="R1161f38126504eda" /><Relationship Type="http://schemas.openxmlformats.org/officeDocument/2006/relationships/slide" Target="/ppt/slides/slide7.xml" Id="R434561b46e58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8eccaf5de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442304a94abf" /><Relationship Type="http://schemas.openxmlformats.org/officeDocument/2006/relationships/theme" Target="/ppt/slideMasters/theme/theme1.xml" Id="Rb69137c2ca69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f442304a9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40777fbd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48095174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a4989355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af3eb51db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4ab63242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b7c20d95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343d8de1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