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68e28b043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6ae178e2c4aeb"/>
  </p:sldMasterIdLst>
  <p:sldIdLst>
    <p:sldId xmlns:r="http://schemas.openxmlformats.org/officeDocument/2006/relationships" id="256" r:id="R4000871cb292472f"/>
    <p:sldId xmlns:r="http://schemas.openxmlformats.org/officeDocument/2006/relationships" id="257" r:id="R7bbc92d5b5e64399"/>
    <p:sldId xmlns:r="http://schemas.openxmlformats.org/officeDocument/2006/relationships" id="258" r:id="R32a32e8bfb6447e9"/>
    <p:sldId xmlns:r="http://schemas.openxmlformats.org/officeDocument/2006/relationships" id="259" r:id="R13d19591258842bc"/>
    <p:sldId xmlns:r="http://schemas.openxmlformats.org/officeDocument/2006/relationships" id="260" r:id="R2c741668145b48b7"/>
    <p:sldId xmlns:r="http://schemas.openxmlformats.org/officeDocument/2006/relationships" id="261" r:id="R2c60ba5c8f3c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6ae178e2c4aeb" /><Relationship Type="http://schemas.openxmlformats.org/officeDocument/2006/relationships/slide" Target="/ppt/slides/slide1.xml" Id="R4000871cb292472f" /><Relationship Type="http://schemas.openxmlformats.org/officeDocument/2006/relationships/slide" Target="/ppt/slides/slide2.xml" Id="R7bbc92d5b5e64399" /><Relationship Type="http://schemas.openxmlformats.org/officeDocument/2006/relationships/slide" Target="/ppt/slides/slide3.xml" Id="R32a32e8bfb6447e9" /><Relationship Type="http://schemas.openxmlformats.org/officeDocument/2006/relationships/slide" Target="/ppt/slides/slide4.xml" Id="R13d19591258842bc" /><Relationship Type="http://schemas.openxmlformats.org/officeDocument/2006/relationships/slide" Target="/ppt/slides/slide5.xml" Id="R2c741668145b48b7" /><Relationship Type="http://schemas.openxmlformats.org/officeDocument/2006/relationships/slide" Target="/ppt/slides/slide6.xml" Id="R2c60ba5c8f3c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7c7e50f97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a8513d49543b4" /><Relationship Type="http://schemas.openxmlformats.org/officeDocument/2006/relationships/theme" Target="/ppt/slideMasters/theme/theme1.xml" Id="Ra07ff2ca9ed3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a8513d49543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058e37670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e182c3fe744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aa750d4ad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20692236b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9af5659f24b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8c5e0032b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PENNY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Bernhard Rostad, Neuberggata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835 853 772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