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669c3a829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a658dca654a30"/>
  </p:sldMasterIdLst>
  <p:sldIdLst>
    <p:sldId xmlns:r="http://schemas.openxmlformats.org/officeDocument/2006/relationships" id="256" r:id="R570a89fd974b41e7"/>
    <p:sldId xmlns:r="http://schemas.openxmlformats.org/officeDocument/2006/relationships" id="257" r:id="R48f6ea0da8a846db"/>
    <p:sldId xmlns:r="http://schemas.openxmlformats.org/officeDocument/2006/relationships" id="258" r:id="R11144c4c0b08445f"/>
    <p:sldId xmlns:r="http://schemas.openxmlformats.org/officeDocument/2006/relationships" id="259" r:id="R379d7900aaa04e4c"/>
    <p:sldId xmlns:r="http://schemas.openxmlformats.org/officeDocument/2006/relationships" id="260" r:id="R611ab343cc2841c4"/>
    <p:sldId xmlns:r="http://schemas.openxmlformats.org/officeDocument/2006/relationships" id="261" r:id="R8acb4aa2d0d04079"/>
    <p:sldId xmlns:r="http://schemas.openxmlformats.org/officeDocument/2006/relationships" id="262" r:id="R9ee99ad91307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a658dca654a30" /><Relationship Type="http://schemas.openxmlformats.org/officeDocument/2006/relationships/slide" Target="/ppt/slides/slide1.xml" Id="R570a89fd974b41e7" /><Relationship Type="http://schemas.openxmlformats.org/officeDocument/2006/relationships/slide" Target="/ppt/slides/slide2.xml" Id="R48f6ea0da8a846db" /><Relationship Type="http://schemas.openxmlformats.org/officeDocument/2006/relationships/slide" Target="/ppt/slides/slide3.xml" Id="R11144c4c0b08445f" /><Relationship Type="http://schemas.openxmlformats.org/officeDocument/2006/relationships/slide" Target="/ppt/slides/slide4.xml" Id="R379d7900aaa04e4c" /><Relationship Type="http://schemas.openxmlformats.org/officeDocument/2006/relationships/slide" Target="/ppt/slides/slide5.xml" Id="R611ab343cc2841c4" /><Relationship Type="http://schemas.openxmlformats.org/officeDocument/2006/relationships/slide" Target="/ppt/slides/slide6.xml" Id="R8acb4aa2d0d04079" /><Relationship Type="http://schemas.openxmlformats.org/officeDocument/2006/relationships/slide" Target="/ppt/slides/slide7.xml" Id="R9ee99ad91307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62cd8454f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12948c434d7e" /><Relationship Type="http://schemas.openxmlformats.org/officeDocument/2006/relationships/theme" Target="/ppt/slideMasters/theme/theme1.xml" Id="R80b359cb246f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c12948c43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c2745527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f8ff345b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7c582c61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f210f697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194b74c3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b63322b31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9bc64db0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TEIG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TEIG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19 811 331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NEDBU TEIG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NEDBU TEIG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JOSTEIN TEIG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79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835 873 242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 AS</a:t>
            </a:r>
          </a:p>
        </p:txBody>
      </p:sp>
    </p:spTree>
  </p:cSld>
  <p:clrMapOvr>
    <a:masterClrMapping xmlns:a="http://schemas.openxmlformats.org/drawingml/2006/main"/>
  </p:clrMapOvr>
</p:sld>
</file>