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a9805ba9ed44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69204fa54d4e62"/>
  </p:sldMasterIdLst>
  <p:sldIdLst>
    <p:sldId xmlns:r="http://schemas.openxmlformats.org/officeDocument/2006/relationships" id="256" r:id="Rb7f0e9b836394d7f"/>
    <p:sldId xmlns:r="http://schemas.openxmlformats.org/officeDocument/2006/relationships" id="257" r:id="Rce7db466bb264c8c"/>
    <p:sldId xmlns:r="http://schemas.openxmlformats.org/officeDocument/2006/relationships" id="258" r:id="Rb92cd332c3f74a0d"/>
    <p:sldId xmlns:r="http://schemas.openxmlformats.org/officeDocument/2006/relationships" id="259" r:id="Re1e4d748312049cc"/>
    <p:sldId xmlns:r="http://schemas.openxmlformats.org/officeDocument/2006/relationships" id="260" r:id="Re56e63febe3740d9"/>
    <p:sldId xmlns:r="http://schemas.openxmlformats.org/officeDocument/2006/relationships" id="261" r:id="R439e64f2a4ed4f05"/>
    <p:sldId xmlns:r="http://schemas.openxmlformats.org/officeDocument/2006/relationships" id="262" r:id="Rae05f63d187745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9204fa54d4e62" /><Relationship Type="http://schemas.openxmlformats.org/officeDocument/2006/relationships/slide" Target="/ppt/slides/slide1.xml" Id="Rb7f0e9b836394d7f" /><Relationship Type="http://schemas.openxmlformats.org/officeDocument/2006/relationships/slide" Target="/ppt/slides/slide2.xml" Id="Rce7db466bb264c8c" /><Relationship Type="http://schemas.openxmlformats.org/officeDocument/2006/relationships/slide" Target="/ppt/slides/slide3.xml" Id="Rb92cd332c3f74a0d" /><Relationship Type="http://schemas.openxmlformats.org/officeDocument/2006/relationships/slide" Target="/ppt/slides/slide4.xml" Id="Re1e4d748312049cc" /><Relationship Type="http://schemas.openxmlformats.org/officeDocument/2006/relationships/slide" Target="/ppt/slides/slide5.xml" Id="Re56e63febe3740d9" /><Relationship Type="http://schemas.openxmlformats.org/officeDocument/2006/relationships/slide" Target="/ppt/slides/slide6.xml" Id="R439e64f2a4ed4f05" /><Relationship Type="http://schemas.openxmlformats.org/officeDocument/2006/relationships/slide" Target="/ppt/slides/slide7.xml" Id="Rae05f63d187745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a8254759f4c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2fbea7b8942fe" /><Relationship Type="http://schemas.openxmlformats.org/officeDocument/2006/relationships/theme" Target="/ppt/slideMasters/theme/theme1.xml" Id="Rf11a62518de8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2fbea7b8942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258c08c3c4e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dd946917f42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9e3be8d524a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a2818c7964f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de93d7dba4d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45560429d4f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2a5f749c444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TOPP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TOPP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TOPP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TOPP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TOPP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TOPP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60 767 256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60 848 756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TOPP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SUMMIT ALPHA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CRCS INVEST DATTER AS  –  38,5 %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BEKKO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ITT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MAGNE RØDLANDS AKSJESELSKAP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ODDISABEBA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TOPP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836 530 012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TOPP AS</a:t>
            </a:r>
          </a:p>
        </p:txBody>
      </p:sp>
    </p:spTree>
  </p:cSld>
  <p:clrMapOvr>
    <a:masterClrMapping xmlns:a="http://schemas.openxmlformats.org/drawingml/2006/main"/>
  </p:clrMapOvr>
</p:sld>
</file>