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a556fea21e41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a8381969444cd"/>
  </p:sldMasterIdLst>
  <p:sldIdLst>
    <p:sldId xmlns:r="http://schemas.openxmlformats.org/officeDocument/2006/relationships" id="256" r:id="Rac02397bcce9433d"/>
    <p:sldId xmlns:r="http://schemas.openxmlformats.org/officeDocument/2006/relationships" id="257" r:id="R18f6fb8845714c09"/>
    <p:sldId xmlns:r="http://schemas.openxmlformats.org/officeDocument/2006/relationships" id="258" r:id="R90a93a1c4a514aa6"/>
    <p:sldId xmlns:r="http://schemas.openxmlformats.org/officeDocument/2006/relationships" id="259" r:id="R67dad5b864cc44cf"/>
    <p:sldId xmlns:r="http://schemas.openxmlformats.org/officeDocument/2006/relationships" id="260" r:id="R7014f0039df74623"/>
    <p:sldId xmlns:r="http://schemas.openxmlformats.org/officeDocument/2006/relationships" id="261" r:id="R5399ec57ebd84aa6"/>
    <p:sldId xmlns:r="http://schemas.openxmlformats.org/officeDocument/2006/relationships" id="262" r:id="Rab5bef872e0a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a8381969444cd" /><Relationship Type="http://schemas.openxmlformats.org/officeDocument/2006/relationships/slide" Target="/ppt/slides/slide1.xml" Id="Rac02397bcce9433d" /><Relationship Type="http://schemas.openxmlformats.org/officeDocument/2006/relationships/slide" Target="/ppt/slides/slide2.xml" Id="R18f6fb8845714c09" /><Relationship Type="http://schemas.openxmlformats.org/officeDocument/2006/relationships/slide" Target="/ppt/slides/slide3.xml" Id="R90a93a1c4a514aa6" /><Relationship Type="http://schemas.openxmlformats.org/officeDocument/2006/relationships/slide" Target="/ppt/slides/slide4.xml" Id="R67dad5b864cc44cf" /><Relationship Type="http://schemas.openxmlformats.org/officeDocument/2006/relationships/slide" Target="/ppt/slides/slide5.xml" Id="R7014f0039df74623" /><Relationship Type="http://schemas.openxmlformats.org/officeDocument/2006/relationships/slide" Target="/ppt/slides/slide6.xml" Id="R5399ec57ebd84aa6" /><Relationship Type="http://schemas.openxmlformats.org/officeDocument/2006/relationships/slide" Target="/ppt/slides/slide7.xml" Id="Rab5bef872e0a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e1bce8004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10b1aab4c45a1" /><Relationship Type="http://schemas.openxmlformats.org/officeDocument/2006/relationships/theme" Target="/ppt/slideMasters/theme/theme1.xml" Id="Rb686a000293b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c10b1aab4c45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e35c22bd043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f82a4cabf40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0093924cd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81191bcc04a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649659dc449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23eb1df694e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54f35b430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KOLLE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236 176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HENRIK KOLLE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Kongsskogen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836 664 752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