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c9646ebee49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8dcea8a6ca4128"/>
  </p:sldMasterIdLst>
  <p:sldIdLst>
    <p:sldId xmlns:r="http://schemas.openxmlformats.org/officeDocument/2006/relationships" id="256" r:id="R6e7d108425ba4fa9"/>
    <p:sldId xmlns:r="http://schemas.openxmlformats.org/officeDocument/2006/relationships" id="257" r:id="Rb05caebd68ea4222"/>
    <p:sldId xmlns:r="http://schemas.openxmlformats.org/officeDocument/2006/relationships" id="258" r:id="R46d975b4c3004940"/>
    <p:sldId xmlns:r="http://schemas.openxmlformats.org/officeDocument/2006/relationships" id="259" r:id="Rbfeafe7cdc5b41df"/>
    <p:sldId xmlns:r="http://schemas.openxmlformats.org/officeDocument/2006/relationships" id="260" r:id="R50eef8932d6541cc"/>
    <p:sldId xmlns:r="http://schemas.openxmlformats.org/officeDocument/2006/relationships" id="261" r:id="R144bd57650824460"/>
    <p:sldId xmlns:r="http://schemas.openxmlformats.org/officeDocument/2006/relationships" id="262" r:id="R5c68da66f7444e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8dcea8a6ca4128" /><Relationship Type="http://schemas.openxmlformats.org/officeDocument/2006/relationships/slide" Target="/ppt/slides/slide1.xml" Id="R6e7d108425ba4fa9" /><Relationship Type="http://schemas.openxmlformats.org/officeDocument/2006/relationships/slide" Target="/ppt/slides/slide2.xml" Id="Rb05caebd68ea4222" /><Relationship Type="http://schemas.openxmlformats.org/officeDocument/2006/relationships/slide" Target="/ppt/slides/slide3.xml" Id="R46d975b4c3004940" /><Relationship Type="http://schemas.openxmlformats.org/officeDocument/2006/relationships/slide" Target="/ppt/slides/slide4.xml" Id="Rbfeafe7cdc5b41df" /><Relationship Type="http://schemas.openxmlformats.org/officeDocument/2006/relationships/slide" Target="/ppt/slides/slide5.xml" Id="R50eef8932d6541cc" /><Relationship Type="http://schemas.openxmlformats.org/officeDocument/2006/relationships/slide" Target="/ppt/slides/slide6.xml" Id="R144bd57650824460" /><Relationship Type="http://schemas.openxmlformats.org/officeDocument/2006/relationships/slide" Target="/ppt/slides/slide7.xml" Id="R5c68da66f7444e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6a9418237649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b7dfcd4994fbd" /><Relationship Type="http://schemas.openxmlformats.org/officeDocument/2006/relationships/theme" Target="/ppt/slideMasters/theme/theme1.xml" Id="Reaaa15eb8f454b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0b7dfcd4994f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333f4162024d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d7b9567944d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0caef993ca4d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ecfbea9c843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4469c0c6e49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2c2ebd7f24a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f5fded3b640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FLATEN EIENDOM AS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478 604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352 570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276 334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3 345 220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3 913 025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Eikene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53431544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836 853 342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FLATEN EIENDOM AS</a:t>
            </a:r>
          </a:p>
        </p:txBody>
      </p:sp>
    </p:spTree>
  </p:cSld>
  <p:clrMapOvr>
    <a:masterClrMapping xmlns:a="http://schemas.openxmlformats.org/drawingml/2006/main"/>
  </p:clrMapOvr>
</p:sld>
</file>