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20cbdba27b48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249bb2107c44e0"/>
  </p:sldMasterIdLst>
  <p:sldIdLst>
    <p:sldId xmlns:r="http://schemas.openxmlformats.org/officeDocument/2006/relationships" id="256" r:id="Rd330dde5f6ab43ab"/>
    <p:sldId xmlns:r="http://schemas.openxmlformats.org/officeDocument/2006/relationships" id="257" r:id="R857240d8ad044791"/>
    <p:sldId xmlns:r="http://schemas.openxmlformats.org/officeDocument/2006/relationships" id="258" r:id="R757dcfd892c849d9"/>
    <p:sldId xmlns:r="http://schemas.openxmlformats.org/officeDocument/2006/relationships" id="259" r:id="R9ffcd582f62545bf"/>
    <p:sldId xmlns:r="http://schemas.openxmlformats.org/officeDocument/2006/relationships" id="260" r:id="R95b266b4819742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249bb2107c44e0" /><Relationship Type="http://schemas.openxmlformats.org/officeDocument/2006/relationships/slide" Target="/ppt/slides/slide1.xml" Id="Rd330dde5f6ab43ab" /><Relationship Type="http://schemas.openxmlformats.org/officeDocument/2006/relationships/slide" Target="/ppt/slides/slide2.xml" Id="R857240d8ad044791" /><Relationship Type="http://schemas.openxmlformats.org/officeDocument/2006/relationships/slide" Target="/ppt/slides/slide3.xml" Id="R757dcfd892c849d9" /><Relationship Type="http://schemas.openxmlformats.org/officeDocument/2006/relationships/slide" Target="/ppt/slides/slide4.xml" Id="R9ffcd582f62545bf" /><Relationship Type="http://schemas.openxmlformats.org/officeDocument/2006/relationships/slide" Target="/ppt/slides/slide5.xml" Id="R95b266b4819742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34f675831f44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940b554294400" /><Relationship Type="http://schemas.openxmlformats.org/officeDocument/2006/relationships/theme" Target="/ppt/slideMasters/theme/theme1.xml" Id="Rde590cd22e7345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0940b5542944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9491a51cc44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f4211c68542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0f7226a8442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eb0f3935046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6a0083ba146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PKF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PKF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837 084 962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