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189d6117794a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15f6bc05d542e7"/>
  </p:sldMasterIdLst>
  <p:sldIdLst>
    <p:sldId xmlns:r="http://schemas.openxmlformats.org/officeDocument/2006/relationships" id="256" r:id="R0e8521a7b00741d1"/>
    <p:sldId xmlns:r="http://schemas.openxmlformats.org/officeDocument/2006/relationships" id="257" r:id="R423fde8dbfb749df"/>
    <p:sldId xmlns:r="http://schemas.openxmlformats.org/officeDocument/2006/relationships" id="258" r:id="R6973a60aab8a4618"/>
    <p:sldId xmlns:r="http://schemas.openxmlformats.org/officeDocument/2006/relationships" id="259" r:id="R664006800acf4bbc"/>
    <p:sldId xmlns:r="http://schemas.openxmlformats.org/officeDocument/2006/relationships" id="260" r:id="R118726a30ebf4743"/>
    <p:sldId xmlns:r="http://schemas.openxmlformats.org/officeDocument/2006/relationships" id="261" r:id="Rb826498e04874503"/>
    <p:sldId xmlns:r="http://schemas.openxmlformats.org/officeDocument/2006/relationships" id="262" r:id="Rf5db125e056545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5f6bc05d542e7" /><Relationship Type="http://schemas.openxmlformats.org/officeDocument/2006/relationships/slide" Target="/ppt/slides/slide1.xml" Id="R0e8521a7b00741d1" /><Relationship Type="http://schemas.openxmlformats.org/officeDocument/2006/relationships/slide" Target="/ppt/slides/slide2.xml" Id="R423fde8dbfb749df" /><Relationship Type="http://schemas.openxmlformats.org/officeDocument/2006/relationships/slide" Target="/ppt/slides/slide3.xml" Id="R6973a60aab8a4618" /><Relationship Type="http://schemas.openxmlformats.org/officeDocument/2006/relationships/slide" Target="/ppt/slides/slide4.xml" Id="R664006800acf4bbc" /><Relationship Type="http://schemas.openxmlformats.org/officeDocument/2006/relationships/slide" Target="/ppt/slides/slide5.xml" Id="R118726a30ebf4743" /><Relationship Type="http://schemas.openxmlformats.org/officeDocument/2006/relationships/slide" Target="/ppt/slides/slide6.xml" Id="Rb826498e04874503" /><Relationship Type="http://schemas.openxmlformats.org/officeDocument/2006/relationships/slide" Target="/ppt/slides/slide7.xml" Id="Rf5db125e056545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13e8085e24b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16788ccd34da9" /><Relationship Type="http://schemas.openxmlformats.org/officeDocument/2006/relationships/theme" Target="/ppt/slideMasters/theme/theme1.xml" Id="R89c4d33aa3ec4f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e16788ccd34d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86e1a663c4f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6598bcc8f47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c28054a2149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3869a8b0446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0edf11ef843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0c633be3d4b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e3c941c214c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 MYHRE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 MYHRE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4 251 402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123 317 072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129 996 750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MYHRE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MYHRE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6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57851444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837 195 462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 MYHRE AS</a:t>
            </a:r>
          </a:p>
        </p:txBody>
      </p:sp>
    </p:spTree>
  </p:cSld>
  <p:clrMapOvr>
    <a:masterClrMapping xmlns:a="http://schemas.openxmlformats.org/drawingml/2006/main"/>
  </p:clrMapOvr>
</p:sld>
</file>