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0a2785e91341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ff40b948214d9b"/>
  </p:sldMasterIdLst>
  <p:sldIdLst>
    <p:sldId xmlns:r="http://schemas.openxmlformats.org/officeDocument/2006/relationships" id="256" r:id="R7f57d9011a014e59"/>
    <p:sldId xmlns:r="http://schemas.openxmlformats.org/officeDocument/2006/relationships" id="257" r:id="Rc840261e36534e03"/>
    <p:sldId xmlns:r="http://schemas.openxmlformats.org/officeDocument/2006/relationships" id="258" r:id="Re356dc3960144c60"/>
    <p:sldId xmlns:r="http://schemas.openxmlformats.org/officeDocument/2006/relationships" id="259" r:id="Rb0c6fb0a15894ff0"/>
    <p:sldId xmlns:r="http://schemas.openxmlformats.org/officeDocument/2006/relationships" id="260" r:id="R00916c5406ee48ff"/>
    <p:sldId xmlns:r="http://schemas.openxmlformats.org/officeDocument/2006/relationships" id="261" r:id="R617f900e2a0f478d"/>
    <p:sldId xmlns:r="http://schemas.openxmlformats.org/officeDocument/2006/relationships" id="262" r:id="R9f786f32733e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f40b948214d9b" /><Relationship Type="http://schemas.openxmlformats.org/officeDocument/2006/relationships/slide" Target="/ppt/slides/slide1.xml" Id="R7f57d9011a014e59" /><Relationship Type="http://schemas.openxmlformats.org/officeDocument/2006/relationships/slide" Target="/ppt/slides/slide2.xml" Id="Rc840261e36534e03" /><Relationship Type="http://schemas.openxmlformats.org/officeDocument/2006/relationships/slide" Target="/ppt/slides/slide3.xml" Id="Re356dc3960144c60" /><Relationship Type="http://schemas.openxmlformats.org/officeDocument/2006/relationships/slide" Target="/ppt/slides/slide4.xml" Id="Rb0c6fb0a15894ff0" /><Relationship Type="http://schemas.openxmlformats.org/officeDocument/2006/relationships/slide" Target="/ppt/slides/slide5.xml" Id="R00916c5406ee48ff" /><Relationship Type="http://schemas.openxmlformats.org/officeDocument/2006/relationships/slide" Target="/ppt/slides/slide6.xml" Id="R617f900e2a0f478d" /><Relationship Type="http://schemas.openxmlformats.org/officeDocument/2006/relationships/slide" Target="/ppt/slides/slide7.xml" Id="R9f786f32733e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f4129349c42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ba762f63f4bdc" /><Relationship Type="http://schemas.openxmlformats.org/officeDocument/2006/relationships/theme" Target="/ppt/slideMasters/theme/theme1.xml" Id="R2e7c2e74f3e74b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cba762f63f4b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b78fc877346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32516711f48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444b0b0334f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257690ffa44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58331e5dc40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a2000a57149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deb01df9f4f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2 623 015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6 722 188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ROTT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837 703 352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