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026ef2aa5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dd65a9448419f"/>
  </p:sldMasterIdLst>
  <p:sldIdLst>
    <p:sldId xmlns:r="http://schemas.openxmlformats.org/officeDocument/2006/relationships" id="256" r:id="Rc6232221c79d4745"/>
    <p:sldId xmlns:r="http://schemas.openxmlformats.org/officeDocument/2006/relationships" id="257" r:id="R342f46af5f014210"/>
    <p:sldId xmlns:r="http://schemas.openxmlformats.org/officeDocument/2006/relationships" id="258" r:id="R5e390dbfafce426a"/>
    <p:sldId xmlns:r="http://schemas.openxmlformats.org/officeDocument/2006/relationships" id="259" r:id="R8a5e59e25d234cd1"/>
    <p:sldId xmlns:r="http://schemas.openxmlformats.org/officeDocument/2006/relationships" id="260" r:id="Rbcf554792bd54902"/>
    <p:sldId xmlns:r="http://schemas.openxmlformats.org/officeDocument/2006/relationships" id="261" r:id="R649df154ff16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dd65a9448419f" /><Relationship Type="http://schemas.openxmlformats.org/officeDocument/2006/relationships/slide" Target="/ppt/slides/slide1.xml" Id="Rc6232221c79d4745" /><Relationship Type="http://schemas.openxmlformats.org/officeDocument/2006/relationships/slide" Target="/ppt/slides/slide2.xml" Id="R342f46af5f014210" /><Relationship Type="http://schemas.openxmlformats.org/officeDocument/2006/relationships/slide" Target="/ppt/slides/slide3.xml" Id="R5e390dbfafce426a" /><Relationship Type="http://schemas.openxmlformats.org/officeDocument/2006/relationships/slide" Target="/ppt/slides/slide4.xml" Id="R8a5e59e25d234cd1" /><Relationship Type="http://schemas.openxmlformats.org/officeDocument/2006/relationships/slide" Target="/ppt/slides/slide5.xml" Id="Rbcf554792bd54902" /><Relationship Type="http://schemas.openxmlformats.org/officeDocument/2006/relationships/slide" Target="/ppt/slides/slide6.xml" Id="R649df154ff16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17cae6938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8e843f1d24e55" /><Relationship Type="http://schemas.openxmlformats.org/officeDocument/2006/relationships/theme" Target="/ppt/slideMasters/theme/theme1.xml" Id="Re16aae37d96a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8e843f1d2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395067d42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9a9954d1a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c720d7ac7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cee12f222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d5e06dd57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660f601d5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BANK OF NEW YORK MELLON SA/NV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