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fb982362e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1313969a542ee"/>
  </p:sldMasterIdLst>
  <p:sldIdLst>
    <p:sldId xmlns:r="http://schemas.openxmlformats.org/officeDocument/2006/relationships" id="256" r:id="Re51a121604164354"/>
    <p:sldId xmlns:r="http://schemas.openxmlformats.org/officeDocument/2006/relationships" id="257" r:id="R5e692066b78142a0"/>
    <p:sldId xmlns:r="http://schemas.openxmlformats.org/officeDocument/2006/relationships" id="258" r:id="Ra62e9d0560ce4603"/>
    <p:sldId xmlns:r="http://schemas.openxmlformats.org/officeDocument/2006/relationships" id="259" r:id="Refdec41bf40a48bf"/>
    <p:sldId xmlns:r="http://schemas.openxmlformats.org/officeDocument/2006/relationships" id="260" r:id="Ra28705e6dd314cb5"/>
    <p:sldId xmlns:r="http://schemas.openxmlformats.org/officeDocument/2006/relationships" id="261" r:id="R4391279cff07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1313969a542ee" /><Relationship Type="http://schemas.openxmlformats.org/officeDocument/2006/relationships/slide" Target="/ppt/slides/slide1.xml" Id="Re51a121604164354" /><Relationship Type="http://schemas.openxmlformats.org/officeDocument/2006/relationships/slide" Target="/ppt/slides/slide2.xml" Id="R5e692066b78142a0" /><Relationship Type="http://schemas.openxmlformats.org/officeDocument/2006/relationships/slide" Target="/ppt/slides/slide3.xml" Id="Ra62e9d0560ce4603" /><Relationship Type="http://schemas.openxmlformats.org/officeDocument/2006/relationships/slide" Target="/ppt/slides/slide4.xml" Id="Refdec41bf40a48bf" /><Relationship Type="http://schemas.openxmlformats.org/officeDocument/2006/relationships/slide" Target="/ppt/slides/slide5.xml" Id="Ra28705e6dd314cb5" /><Relationship Type="http://schemas.openxmlformats.org/officeDocument/2006/relationships/slide" Target="/ppt/slides/slide6.xml" Id="R4391279cff07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ce64419c3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ea70441994e11" /><Relationship Type="http://schemas.openxmlformats.org/officeDocument/2006/relationships/theme" Target="/ppt/slideMasters/theme/theme1.xml" Id="R53a0c8817cad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ea7044199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7cf818cc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be267beaa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0ff777f09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6b3ffd5b6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146614aa0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320ac1ff4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