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6cb6d4bb6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b6c848dc174b5d"/>
  </p:sldMasterIdLst>
  <p:sldIdLst>
    <p:sldId xmlns:r="http://schemas.openxmlformats.org/officeDocument/2006/relationships" id="256" r:id="R76868f88c17b405f"/>
    <p:sldId xmlns:r="http://schemas.openxmlformats.org/officeDocument/2006/relationships" id="257" r:id="R2bf6498fa1be419e"/>
    <p:sldId xmlns:r="http://schemas.openxmlformats.org/officeDocument/2006/relationships" id="258" r:id="Rd40249337da2491c"/>
    <p:sldId xmlns:r="http://schemas.openxmlformats.org/officeDocument/2006/relationships" id="259" r:id="Rf59f04c4625f4892"/>
    <p:sldId xmlns:r="http://schemas.openxmlformats.org/officeDocument/2006/relationships" id="260" r:id="R9737d5af36a948fe"/>
    <p:sldId xmlns:r="http://schemas.openxmlformats.org/officeDocument/2006/relationships" id="261" r:id="Ra7d4974a9ada4538"/>
    <p:sldId xmlns:r="http://schemas.openxmlformats.org/officeDocument/2006/relationships" id="262" r:id="Rf732f427acfc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b6c848dc174b5d" /><Relationship Type="http://schemas.openxmlformats.org/officeDocument/2006/relationships/slide" Target="/ppt/slides/slide1.xml" Id="R76868f88c17b405f" /><Relationship Type="http://schemas.openxmlformats.org/officeDocument/2006/relationships/slide" Target="/ppt/slides/slide2.xml" Id="R2bf6498fa1be419e" /><Relationship Type="http://schemas.openxmlformats.org/officeDocument/2006/relationships/slide" Target="/ppt/slides/slide3.xml" Id="Rd40249337da2491c" /><Relationship Type="http://schemas.openxmlformats.org/officeDocument/2006/relationships/slide" Target="/ppt/slides/slide4.xml" Id="Rf59f04c4625f4892" /><Relationship Type="http://schemas.openxmlformats.org/officeDocument/2006/relationships/slide" Target="/ppt/slides/slide5.xml" Id="R9737d5af36a948fe" /><Relationship Type="http://schemas.openxmlformats.org/officeDocument/2006/relationships/slide" Target="/ppt/slides/slide6.xml" Id="Ra7d4974a9ada4538" /><Relationship Type="http://schemas.openxmlformats.org/officeDocument/2006/relationships/slide" Target="/ppt/slides/slide7.xml" Id="Rf732f427acfc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44be6beae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088e898f14556" /><Relationship Type="http://schemas.openxmlformats.org/officeDocument/2006/relationships/theme" Target="/ppt/slideMasters/theme/theme1.xml" Id="Rde1909994910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088e898f1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244127773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e741874eb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c9d25b394e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d067568fd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37a91583640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fec8da6eb4b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8d74e47a14a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483 767 000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188 944 000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2 760 431 000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20 431 639 000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ANNEKSET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HOVEDGT 52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KPB HOLDING AS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77C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