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3f0d470310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c84f0b16b24526"/>
  </p:sldMasterIdLst>
  <p:sldIdLst>
    <p:sldId xmlns:r="http://schemas.openxmlformats.org/officeDocument/2006/relationships" id="256" r:id="Rcca4c59d41c9490a"/>
    <p:sldId xmlns:r="http://schemas.openxmlformats.org/officeDocument/2006/relationships" id="257" r:id="Redd3ba748080492c"/>
    <p:sldId xmlns:r="http://schemas.openxmlformats.org/officeDocument/2006/relationships" id="258" r:id="R93d707121aaf4fbf"/>
    <p:sldId xmlns:r="http://schemas.openxmlformats.org/officeDocument/2006/relationships" id="259" r:id="Rdb4bd1c8aff44ab3"/>
    <p:sldId xmlns:r="http://schemas.openxmlformats.org/officeDocument/2006/relationships" id="260" r:id="R09f8351aee164574"/>
    <p:sldId xmlns:r="http://schemas.openxmlformats.org/officeDocument/2006/relationships" id="261" r:id="R00715f6dd8ce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84f0b16b24526" /><Relationship Type="http://schemas.openxmlformats.org/officeDocument/2006/relationships/slide" Target="/ppt/slides/slide1.xml" Id="Rcca4c59d41c9490a" /><Relationship Type="http://schemas.openxmlformats.org/officeDocument/2006/relationships/slide" Target="/ppt/slides/slide2.xml" Id="Redd3ba748080492c" /><Relationship Type="http://schemas.openxmlformats.org/officeDocument/2006/relationships/slide" Target="/ppt/slides/slide3.xml" Id="R93d707121aaf4fbf" /><Relationship Type="http://schemas.openxmlformats.org/officeDocument/2006/relationships/slide" Target="/ppt/slides/slide4.xml" Id="Rdb4bd1c8aff44ab3" /><Relationship Type="http://schemas.openxmlformats.org/officeDocument/2006/relationships/slide" Target="/ppt/slides/slide5.xml" Id="R09f8351aee164574" /><Relationship Type="http://schemas.openxmlformats.org/officeDocument/2006/relationships/slide" Target="/ppt/slides/slide6.xml" Id="R00715f6dd8ce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16e290e4441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65a4674f34039" /><Relationship Type="http://schemas.openxmlformats.org/officeDocument/2006/relationships/theme" Target="/ppt/slideMasters/theme/theme1.xml" Id="R98916ebd405c42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65a4674f340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9acb739e94d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a430edf94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565c3e0de44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cb442b62c4f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9098d3f6240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2e3479e1843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SPAREBANK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FINN SVERRE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64 85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www.sognbank.no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